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xlsx" ContentType="application/vnd.openxmlformats-officedocument.spreadsheetml.sheet"/>
  <Default Extension="rels" ContentType="application/vnd.openxmlformats-package.relationships+xml"/>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4"/>
  </p:sldMasterIdLst>
  <p:notesMasterIdLst>
    <p:notesMasterId r:id="rId20"/>
  </p:notesMasterIdLst>
  <p:handoutMasterIdLst>
    <p:handoutMasterId r:id="rId21"/>
  </p:handoutMasterIdLst>
  <p:sldIdLst>
    <p:sldId id="265" r:id="rId5"/>
    <p:sldId id="320" r:id="rId6"/>
    <p:sldId id="310" r:id="rId7"/>
    <p:sldId id="311" r:id="rId8"/>
    <p:sldId id="323" r:id="rId9"/>
    <p:sldId id="321" r:id="rId10"/>
    <p:sldId id="324" r:id="rId11"/>
    <p:sldId id="313" r:id="rId12"/>
    <p:sldId id="312" r:id="rId13"/>
    <p:sldId id="316" r:id="rId14"/>
    <p:sldId id="325" r:id="rId15"/>
    <p:sldId id="322" r:id="rId16"/>
    <p:sldId id="315" r:id="rId17"/>
    <p:sldId id="319" r:id="rId18"/>
    <p:sldId id="318" r:id="rId19"/>
  </p:sldIdLst>
  <p:sldSz cx="12188825" cy="6858000"/>
  <p:notesSz cx="6858000" cy="9144000"/>
  <p:custDataLst>
    <p:tags r:id="rId22"/>
  </p:custDataLst>
  <p:defaultTextStyle>
    <a:defPPr rtl="0">
      <a:defRPr lang="x-non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46" autoAdjust="0"/>
    <p:restoredTop sz="84988" autoAdjust="0"/>
  </p:normalViewPr>
  <p:slideViewPr>
    <p:cSldViewPr showGuides="1">
      <p:cViewPr varScale="1">
        <p:scale>
          <a:sx n="119" d="100"/>
          <a:sy n="119" d="100"/>
        </p:scale>
        <p:origin x="528" y="184"/>
      </p:cViewPr>
      <p:guideLst>
        <p:guide pos="3839"/>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howGuides="1">
      <p:cViewPr varScale="1">
        <p:scale>
          <a:sx n="87" d="100"/>
          <a:sy n="87" d="100"/>
        </p:scale>
        <p:origin x="3904" y="192"/>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tags" Target="tags/tag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663099959220426"/>
          <c:y val="0.0379785165743171"/>
          <c:w val="0.918396295353592"/>
          <c:h val="0.791741518421309"/>
        </c:manualLayout>
      </c:layout>
      <c:barChart>
        <c:barDir val="col"/>
        <c:grouping val="clustered"/>
        <c:varyColors val="0"/>
        <c:ser>
          <c:idx val="0"/>
          <c:order val="0"/>
          <c:tx>
            <c:strRef>
              <c:f>Sheet1!$B$1</c:f>
              <c:strCache>
                <c:ptCount val="1"/>
                <c:pt idx="0">
                  <c:v>Bell Centrex</c:v>
                </c:pt>
              </c:strCache>
            </c:strRef>
          </c:tx>
          <c:spPr>
            <a:solidFill>
              <a:schemeClr val="accent1"/>
            </a:solidFill>
            <a:ln>
              <a:noFill/>
            </a:ln>
            <a:effectLst/>
          </c:spPr>
          <c:invertIfNegative val="0"/>
          <c:dLbls>
            <c:spPr>
              <a:noFill/>
              <a:ln>
                <a:noFill/>
              </a:ln>
              <a:effectLst/>
            </c:spPr>
            <c:txPr>
              <a:bodyPr rot="0" spcFirstLastPara="1" vertOverflow="ellipsis" vert="horz" wrap="square" lIns="18288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pPr xmlns:c15="http://schemas.microsoft.com/office/drawing/2012/chart">
                  <a:prstGeom prst="rect">
                    <a:avLst/>
                  </a:prstGeom>
                  <a:noFill/>
                  <a:ln>
                    <a:noFill/>
                  </a:ln>
                </c15:spPr>
                <c15:layout/>
                <c15:showLeaderLines val="1"/>
                <c15:leaderLines>
                  <c:spPr>
                    <a:ln w="9525" cap="flat" cmpd="sng" algn="ctr">
                      <a:solidFill>
                        <a:schemeClr val="tx1">
                          <a:lumMod val="35000"/>
                          <a:lumOff val="65000"/>
                        </a:schemeClr>
                      </a:solidFill>
                      <a:round/>
                    </a:ln>
                    <a:effectLst/>
                  </c:spPr>
                </c15:leaderLines>
              </c:ext>
            </c:extLst>
          </c:dLbls>
          <c:cat>
            <c:numRef>
              <c:f>Sheet1!$A$2:$A$14</c:f>
              <c:numCache>
                <c:formatCode>mmm\-yy</c:formatCode>
                <c:ptCount val="13"/>
                <c:pt idx="0">
                  <c:v>42856.0</c:v>
                </c:pt>
                <c:pt idx="1">
                  <c:v>42887.0</c:v>
                </c:pt>
                <c:pt idx="2">
                  <c:v>42917.0</c:v>
                </c:pt>
                <c:pt idx="3">
                  <c:v>42948.0</c:v>
                </c:pt>
                <c:pt idx="4">
                  <c:v>42979.0</c:v>
                </c:pt>
                <c:pt idx="5">
                  <c:v>43009.0</c:v>
                </c:pt>
                <c:pt idx="6">
                  <c:v>43040.0</c:v>
                </c:pt>
                <c:pt idx="7">
                  <c:v>43070.0</c:v>
                </c:pt>
                <c:pt idx="8">
                  <c:v>43101.0</c:v>
                </c:pt>
                <c:pt idx="9">
                  <c:v>43132.0</c:v>
                </c:pt>
                <c:pt idx="10">
                  <c:v>43160.0</c:v>
                </c:pt>
                <c:pt idx="11">
                  <c:v>43191.0</c:v>
                </c:pt>
                <c:pt idx="12">
                  <c:v>43221.0</c:v>
                </c:pt>
              </c:numCache>
            </c:numRef>
          </c:cat>
          <c:val>
            <c:numRef>
              <c:f>Sheet1!$B$2:$B$14</c:f>
              <c:numCache>
                <c:formatCode>General</c:formatCode>
                <c:ptCount val="13"/>
                <c:pt idx="0">
                  <c:v>13344.0</c:v>
                </c:pt>
                <c:pt idx="1">
                  <c:v>13307.0</c:v>
                </c:pt>
                <c:pt idx="2">
                  <c:v>13318.0</c:v>
                </c:pt>
                <c:pt idx="3">
                  <c:v>13319.0</c:v>
                </c:pt>
                <c:pt idx="4">
                  <c:v>13306.0</c:v>
                </c:pt>
                <c:pt idx="5">
                  <c:v>13273.0</c:v>
                </c:pt>
                <c:pt idx="6">
                  <c:v>13208.0</c:v>
                </c:pt>
                <c:pt idx="7">
                  <c:v>13126.0</c:v>
                </c:pt>
                <c:pt idx="8">
                  <c:v>13065.0</c:v>
                </c:pt>
                <c:pt idx="9">
                  <c:v>12840.0</c:v>
                </c:pt>
                <c:pt idx="10">
                  <c:v>12602.0</c:v>
                </c:pt>
                <c:pt idx="11">
                  <c:v>12061.0</c:v>
                </c:pt>
                <c:pt idx="12">
                  <c:v>11861.0</c:v>
                </c:pt>
              </c:numCache>
            </c:numRef>
          </c:val>
          <c:extLst xmlns:c16r2="http://schemas.microsoft.com/office/drawing/2015/06/chart">
            <c:ext xmlns:c16="http://schemas.microsoft.com/office/drawing/2014/chart" uri="{C3380CC4-5D6E-409C-BE32-E72D297353CC}">
              <c16:uniqueId val="{00000000-6EF1-4616-966E-4C58BE3B170A}"/>
            </c:ext>
          </c:extLst>
        </c:ser>
        <c:ser>
          <c:idx val="1"/>
          <c:order val="1"/>
          <c:tx>
            <c:strRef>
              <c:f>Sheet1!$C$1</c:f>
              <c:strCache>
                <c:ptCount val="1"/>
                <c:pt idx="0">
                  <c:v>BCT VoIP</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b" anchorCtr="0">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Sheet1!$A$2:$A$14</c:f>
              <c:numCache>
                <c:formatCode>mmm\-yy</c:formatCode>
                <c:ptCount val="13"/>
                <c:pt idx="0">
                  <c:v>42856.0</c:v>
                </c:pt>
                <c:pt idx="1">
                  <c:v>42887.0</c:v>
                </c:pt>
                <c:pt idx="2">
                  <c:v>42917.0</c:v>
                </c:pt>
                <c:pt idx="3">
                  <c:v>42948.0</c:v>
                </c:pt>
                <c:pt idx="4">
                  <c:v>42979.0</c:v>
                </c:pt>
                <c:pt idx="5">
                  <c:v>43009.0</c:v>
                </c:pt>
                <c:pt idx="6">
                  <c:v>43040.0</c:v>
                </c:pt>
                <c:pt idx="7">
                  <c:v>43070.0</c:v>
                </c:pt>
                <c:pt idx="8">
                  <c:v>43101.0</c:v>
                </c:pt>
                <c:pt idx="9">
                  <c:v>43132.0</c:v>
                </c:pt>
                <c:pt idx="10">
                  <c:v>43160.0</c:v>
                </c:pt>
                <c:pt idx="11">
                  <c:v>43191.0</c:v>
                </c:pt>
                <c:pt idx="12">
                  <c:v>43221.0</c:v>
                </c:pt>
              </c:numCache>
            </c:numRef>
          </c:cat>
          <c:val>
            <c:numRef>
              <c:f>Sheet1!$C$2:$C$14</c:f>
              <c:numCache>
                <c:formatCode>General</c:formatCode>
                <c:ptCount val="13"/>
                <c:pt idx="0">
                  <c:v>358.0</c:v>
                </c:pt>
                <c:pt idx="1">
                  <c:v>526.0</c:v>
                </c:pt>
                <c:pt idx="2">
                  <c:v>656.0</c:v>
                </c:pt>
                <c:pt idx="3">
                  <c:v>994.0</c:v>
                </c:pt>
                <c:pt idx="4">
                  <c:v>1031.0</c:v>
                </c:pt>
                <c:pt idx="5">
                  <c:v>1094.0</c:v>
                </c:pt>
                <c:pt idx="6">
                  <c:v>1154.0</c:v>
                </c:pt>
                <c:pt idx="7">
                  <c:v>1241.0</c:v>
                </c:pt>
                <c:pt idx="8">
                  <c:v>1299.0</c:v>
                </c:pt>
                <c:pt idx="9">
                  <c:v>1431.0</c:v>
                </c:pt>
                <c:pt idx="10">
                  <c:v>1681.0</c:v>
                </c:pt>
                <c:pt idx="11">
                  <c:v>1804.0</c:v>
                </c:pt>
                <c:pt idx="12">
                  <c:v>2000.0</c:v>
                </c:pt>
              </c:numCache>
            </c:numRef>
          </c:val>
          <c:extLst xmlns:c16r2="http://schemas.microsoft.com/office/drawing/2015/06/chart">
            <c:ext xmlns:c16="http://schemas.microsoft.com/office/drawing/2014/chart" uri="{C3380CC4-5D6E-409C-BE32-E72D297353CC}">
              <c16:uniqueId val="{00000001-6EF1-4616-966E-4C58BE3B170A}"/>
            </c:ext>
          </c:extLst>
        </c:ser>
        <c:dLbls>
          <c:showLegendKey val="0"/>
          <c:showVal val="0"/>
          <c:showCatName val="0"/>
          <c:showSerName val="0"/>
          <c:showPercent val="0"/>
          <c:showBubbleSize val="0"/>
        </c:dLbls>
        <c:gapWidth val="165"/>
        <c:overlap val="-100"/>
        <c:axId val="1877978576"/>
        <c:axId val="1877980896"/>
      </c:barChart>
      <c:dateAx>
        <c:axId val="1877978576"/>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77980896"/>
        <c:crosses val="autoZero"/>
        <c:auto val="1"/>
        <c:lblOffset val="100"/>
        <c:baseTimeUnit val="months"/>
      </c:dateAx>
      <c:valAx>
        <c:axId val="1877980896"/>
        <c:scaling>
          <c:orientation val="minMax"/>
          <c:max val="14000.0"/>
          <c:min val="0.0"/>
        </c:scaling>
        <c:delete val="0"/>
        <c:axPos val="l"/>
        <c:numFmt formatCode="0" sourceLinked="0"/>
        <c:majorTickMark val="none"/>
        <c:minorTickMark val="none"/>
        <c:tickLblPos val="none"/>
        <c:spPr>
          <a:noFill/>
          <a:ln>
            <a:solidFill>
              <a:schemeClr val="accent1"/>
            </a:solid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77978576"/>
        <c:crosses val="autoZero"/>
        <c:crossBetween val="between"/>
        <c:majorUnit val="1000.0"/>
        <c:minorUnit val="500.0"/>
      </c:valAx>
      <c:spPr>
        <a:noFill/>
        <a:ln>
          <a:noFill/>
        </a:ln>
        <a:effectLst/>
      </c:spPr>
    </c:plotArea>
    <c:legend>
      <c:legendPos val="b"/>
      <c:layout>
        <c:manualLayout>
          <c:xMode val="edge"/>
          <c:yMode val="edge"/>
          <c:x val="0.332223581541358"/>
          <c:y val="0.918321182074463"/>
          <c:w val="0.335552836917283"/>
          <c:h val="0.0816788179255371"/>
        </c:manualLayou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E9DE493-19D7-4EC9-97C9-5F26233F1106}" type="doc">
      <dgm:prSet loTypeId="urn:microsoft.com/office/officeart/2005/8/layout/hProcess4" loCatId="process" qsTypeId="urn:microsoft.com/office/officeart/2005/8/quickstyle/simple2" qsCatId="simple" csTypeId="urn:microsoft.com/office/officeart/2005/8/colors/accent0_3" csCatId="mainScheme" phldr="1"/>
      <dgm:spPr/>
      <dgm:t>
        <a:bodyPr rtlCol="0"/>
        <a:lstStyle/>
        <a:p>
          <a:pPr rtl="0"/>
          <a:endParaRPr lang="en-US"/>
        </a:p>
      </dgm:t>
    </dgm:pt>
    <dgm:pt modelId="{FB986F71-3126-4196-BD30-74AEDC39A1CA}">
      <dgm:prSet phldrT="[Text]"/>
      <dgm:spPr/>
      <dgm:t>
        <a:bodyPr rtlCol="0"/>
        <a:lstStyle/>
        <a:p>
          <a:pPr rtl="0"/>
          <a:r>
            <a:rPr lang="x-none" dirty="0"/>
            <a:t>Step </a:t>
          </a:r>
          <a:r>
            <a:rPr lang="x-none" dirty="0" smtClean="0"/>
            <a:t>1: Initial Line Discovery</a:t>
          </a:r>
          <a:endParaRPr lang="en-US" dirty="0"/>
        </a:p>
      </dgm:t>
    </dgm:pt>
    <dgm:pt modelId="{9B3CE34A-9B3E-4D5F-94E0-DFBB94FF5A03}" type="parTrans" cxnId="{1423FC72-83C7-4510-8021-28EAEA493E68}">
      <dgm:prSet/>
      <dgm:spPr/>
      <dgm:t>
        <a:bodyPr rtlCol="0"/>
        <a:lstStyle/>
        <a:p>
          <a:pPr rtl="0"/>
          <a:endParaRPr lang="en-US"/>
        </a:p>
      </dgm:t>
    </dgm:pt>
    <dgm:pt modelId="{D0B150DF-3AA4-454C-8652-25880449C422}" type="sibTrans" cxnId="{1423FC72-83C7-4510-8021-28EAEA493E68}">
      <dgm:prSet/>
      <dgm:spPr/>
      <dgm:t>
        <a:bodyPr rtlCol="0"/>
        <a:lstStyle/>
        <a:p>
          <a:pPr rtl="0"/>
          <a:endParaRPr lang="en-US"/>
        </a:p>
      </dgm:t>
    </dgm:pt>
    <dgm:pt modelId="{AB2E8498-CC81-452F-A895-08F3845AA347}">
      <dgm:prSet phldrT="[Text]" custT="1"/>
      <dgm:spPr/>
      <dgm:t>
        <a:bodyPr rtlCol="0"/>
        <a:lstStyle/>
        <a:p>
          <a:pPr rtl="0"/>
          <a:r>
            <a:rPr lang="en-CA" sz="1400" dirty="0" smtClean="0">
              <a:latin typeface="Calibri" panose="020F0502020204030204" pitchFamily="34" charset="0"/>
            </a:rPr>
            <a:t>Department submits a request for migration via web submission, Telecom setup meeting with the department to further discuss the migration plan	</a:t>
          </a:r>
          <a:endParaRPr lang="en-US" sz="1400" dirty="0">
            <a:latin typeface="Calibri" panose="020F0502020204030204" pitchFamily="34" charset="0"/>
          </a:endParaRPr>
        </a:p>
      </dgm:t>
    </dgm:pt>
    <dgm:pt modelId="{4C65E2C8-0CBB-4D8C-AD60-6B0105C62B84}" type="parTrans" cxnId="{2D5B3E3B-3EE5-4072-933E-27DF5400591C}">
      <dgm:prSet/>
      <dgm:spPr/>
      <dgm:t>
        <a:bodyPr rtlCol="0"/>
        <a:lstStyle/>
        <a:p>
          <a:pPr rtl="0"/>
          <a:endParaRPr lang="en-US"/>
        </a:p>
      </dgm:t>
    </dgm:pt>
    <dgm:pt modelId="{9A1F3304-AA9E-4FBC-89BA-9095C80E47C9}" type="sibTrans" cxnId="{2D5B3E3B-3EE5-4072-933E-27DF5400591C}">
      <dgm:prSet/>
      <dgm:spPr/>
      <dgm:t>
        <a:bodyPr rtlCol="0"/>
        <a:lstStyle/>
        <a:p>
          <a:pPr rtl="0"/>
          <a:endParaRPr lang="en-US"/>
        </a:p>
      </dgm:t>
    </dgm:pt>
    <dgm:pt modelId="{F6D27D1B-CDCB-481F-B8FA-AB31B2A119DE}">
      <dgm:prSet phldrT="[Text]"/>
      <dgm:spPr/>
      <dgm:t>
        <a:bodyPr rtlCol="0"/>
        <a:lstStyle/>
        <a:p>
          <a:pPr rtl="0"/>
          <a:r>
            <a:rPr lang="x-none" dirty="0"/>
            <a:t>Step </a:t>
          </a:r>
          <a:r>
            <a:rPr lang="x-none" dirty="0" smtClean="0"/>
            <a:t>2: Network Assessment</a:t>
          </a:r>
          <a:endParaRPr lang="en-US" dirty="0"/>
        </a:p>
      </dgm:t>
    </dgm:pt>
    <dgm:pt modelId="{8A7BF306-8E53-4B16-9E7E-A79AE3DF6BE2}" type="parTrans" cxnId="{A63D53AC-541A-4D09-9620-8B1C8D7B91DE}">
      <dgm:prSet/>
      <dgm:spPr/>
      <dgm:t>
        <a:bodyPr rtlCol="0"/>
        <a:lstStyle/>
        <a:p>
          <a:pPr rtl="0"/>
          <a:endParaRPr lang="en-US"/>
        </a:p>
      </dgm:t>
    </dgm:pt>
    <dgm:pt modelId="{7AEB6639-3258-49E8-8B1F-B4A9C61922BE}" type="sibTrans" cxnId="{A63D53AC-541A-4D09-9620-8B1C8D7B91DE}">
      <dgm:prSet/>
      <dgm:spPr/>
      <dgm:t>
        <a:bodyPr rtlCol="0"/>
        <a:lstStyle/>
        <a:p>
          <a:pPr rtl="0"/>
          <a:endParaRPr lang="en-US"/>
        </a:p>
      </dgm:t>
    </dgm:pt>
    <dgm:pt modelId="{0B00F5A8-A0EF-4111-9D86-004317B4F49E}">
      <dgm:prSet phldrT="[Text]" custT="1"/>
      <dgm:spPr/>
      <dgm:t>
        <a:bodyPr rtlCol="0" anchor="b"/>
        <a:lstStyle/>
        <a:p>
          <a:pPr rtl="0"/>
          <a:r>
            <a:rPr lang="x-none" sz="1400" dirty="0" smtClean="0">
              <a:latin typeface="Calibri" panose="020F0502020204030204" pitchFamily="34" charset="0"/>
            </a:rPr>
            <a:t>Telecom assess the department network and provides recommendation on switch upgrade (if necessary)</a:t>
          </a:r>
          <a:endParaRPr lang="en-US" sz="1400" dirty="0">
            <a:latin typeface="Calibri" panose="020F0502020204030204" pitchFamily="34" charset="0"/>
          </a:endParaRPr>
        </a:p>
      </dgm:t>
    </dgm:pt>
    <dgm:pt modelId="{EC916B99-8D26-4265-B7BE-BB461C68DA5C}" type="parTrans" cxnId="{86F910E7-C9D0-48E5-A3A3-C70127E96FC1}">
      <dgm:prSet/>
      <dgm:spPr/>
      <dgm:t>
        <a:bodyPr rtlCol="0"/>
        <a:lstStyle/>
        <a:p>
          <a:pPr rtl="0"/>
          <a:endParaRPr lang="en-US"/>
        </a:p>
      </dgm:t>
    </dgm:pt>
    <dgm:pt modelId="{CE48C676-980A-4BAC-A3C8-9ABC315DAE51}" type="sibTrans" cxnId="{86F910E7-C9D0-48E5-A3A3-C70127E96FC1}">
      <dgm:prSet/>
      <dgm:spPr/>
      <dgm:t>
        <a:bodyPr rtlCol="0"/>
        <a:lstStyle/>
        <a:p>
          <a:pPr rtl="0"/>
          <a:endParaRPr lang="en-US"/>
        </a:p>
      </dgm:t>
    </dgm:pt>
    <dgm:pt modelId="{58828492-5CEF-4AFE-95CB-5D7E6A18158B}">
      <dgm:prSet phldrT="[Text]"/>
      <dgm:spPr/>
      <dgm:t>
        <a:bodyPr rtlCol="0"/>
        <a:lstStyle/>
        <a:p>
          <a:pPr rtl="0"/>
          <a:r>
            <a:rPr lang="x-none" dirty="0"/>
            <a:t>Step </a:t>
          </a:r>
          <a:r>
            <a:rPr lang="x-none" dirty="0" smtClean="0"/>
            <a:t>3: Implementation</a:t>
          </a:r>
          <a:endParaRPr lang="en-US" dirty="0"/>
        </a:p>
      </dgm:t>
    </dgm:pt>
    <dgm:pt modelId="{F664BA43-1B81-496F-A04E-CE4B4A525697}" type="parTrans" cxnId="{ECE9152A-59A8-4A3A-9D34-DB38A074F636}">
      <dgm:prSet/>
      <dgm:spPr/>
      <dgm:t>
        <a:bodyPr rtlCol="0"/>
        <a:lstStyle/>
        <a:p>
          <a:pPr rtl="0"/>
          <a:endParaRPr lang="en-US"/>
        </a:p>
      </dgm:t>
    </dgm:pt>
    <dgm:pt modelId="{2D386477-EC66-449A-8D41-5F8A212C3D8E}" type="sibTrans" cxnId="{ECE9152A-59A8-4A3A-9D34-DB38A074F636}">
      <dgm:prSet/>
      <dgm:spPr/>
      <dgm:t>
        <a:bodyPr rtlCol="0"/>
        <a:lstStyle/>
        <a:p>
          <a:pPr rtl="0"/>
          <a:endParaRPr lang="en-US"/>
        </a:p>
      </dgm:t>
    </dgm:pt>
    <dgm:pt modelId="{68838C34-4D02-49F8-ADD7-BFA90D87B7EA}">
      <dgm:prSet phldrT="[Text]" custT="1"/>
      <dgm:spPr/>
      <dgm:t>
        <a:bodyPr rtlCol="0"/>
        <a:lstStyle/>
        <a:p>
          <a:pPr rtl="0"/>
          <a:r>
            <a:rPr lang="x-none" sz="1400" dirty="0" smtClean="0">
              <a:latin typeface="Calibri" panose="020F0502020204030204" pitchFamily="34" charset="0"/>
            </a:rPr>
            <a:t>Submit Centrex Port Request</a:t>
          </a:r>
          <a:endParaRPr lang="en-US" sz="1400" dirty="0">
            <a:latin typeface="Calibri" panose="020F0502020204030204" pitchFamily="34" charset="0"/>
          </a:endParaRPr>
        </a:p>
      </dgm:t>
    </dgm:pt>
    <dgm:pt modelId="{F2AD00AD-6A23-4C89-A107-68EF5D1F0B94}" type="parTrans" cxnId="{4143D757-8617-4C89-8322-E3B29A1874AF}">
      <dgm:prSet/>
      <dgm:spPr/>
      <dgm:t>
        <a:bodyPr rtlCol="0"/>
        <a:lstStyle/>
        <a:p>
          <a:pPr rtl="0"/>
          <a:endParaRPr lang="en-US"/>
        </a:p>
      </dgm:t>
    </dgm:pt>
    <dgm:pt modelId="{FFC4FCE7-6F2F-4F91-A74A-7C4C32A81657}" type="sibTrans" cxnId="{4143D757-8617-4C89-8322-E3B29A1874AF}">
      <dgm:prSet/>
      <dgm:spPr/>
      <dgm:t>
        <a:bodyPr rtlCol="0"/>
        <a:lstStyle/>
        <a:p>
          <a:pPr rtl="0"/>
          <a:endParaRPr lang="en-US"/>
        </a:p>
      </dgm:t>
    </dgm:pt>
    <dgm:pt modelId="{65B6D8B9-E558-4264-B37F-7B4B2A8896DF}">
      <dgm:prSet phldrT="[Text]" custT="1"/>
      <dgm:spPr/>
      <dgm:t>
        <a:bodyPr rtlCol="0" anchor="b"/>
        <a:lstStyle/>
        <a:p>
          <a:pPr rtl="0"/>
          <a:r>
            <a:rPr lang="en-CA" sz="1400" dirty="0" smtClean="0">
              <a:latin typeface="Calibri" panose="020F0502020204030204" pitchFamily="34" charset="0"/>
            </a:rPr>
            <a:t>Perform VoIP simulation test</a:t>
          </a:r>
          <a:endParaRPr lang="en-US" sz="1400" dirty="0">
            <a:latin typeface="Calibri" panose="020F0502020204030204" pitchFamily="34" charset="0"/>
          </a:endParaRPr>
        </a:p>
      </dgm:t>
    </dgm:pt>
    <dgm:pt modelId="{04F5A724-3AA7-4E78-B992-BCB3E916993F}" type="parTrans" cxnId="{CA96E113-7151-48C8-B4D5-7AA211772CC8}">
      <dgm:prSet/>
      <dgm:spPr/>
      <dgm:t>
        <a:bodyPr rtlCol="0"/>
        <a:lstStyle/>
        <a:p>
          <a:pPr rtl="0"/>
          <a:endParaRPr lang="en-US"/>
        </a:p>
      </dgm:t>
    </dgm:pt>
    <dgm:pt modelId="{370A79FF-9957-49E1-811F-78AB198DD9E0}" type="sibTrans" cxnId="{CA96E113-7151-48C8-B4D5-7AA211772CC8}">
      <dgm:prSet/>
      <dgm:spPr/>
      <dgm:t>
        <a:bodyPr rtlCol="0"/>
        <a:lstStyle/>
        <a:p>
          <a:pPr rtl="0"/>
          <a:endParaRPr lang="en-US"/>
        </a:p>
      </dgm:t>
    </dgm:pt>
    <dgm:pt modelId="{6E7DBE00-7E5B-46F8-BBA0-CF0079A58E82}">
      <dgm:prSet phldrT="[Text]" custT="1"/>
      <dgm:spPr/>
      <dgm:t>
        <a:bodyPr rtlCol="0"/>
        <a:lstStyle/>
        <a:p>
          <a:pPr rtl="0"/>
          <a:r>
            <a:rPr lang="en-CA" sz="1400" dirty="0" smtClean="0">
              <a:latin typeface="Calibri" panose="020F0502020204030204" pitchFamily="34" charset="0"/>
            </a:rPr>
            <a:t>Install softphone client, setup headsets/phones</a:t>
          </a:r>
          <a:endParaRPr lang="en-US" sz="1400" dirty="0">
            <a:latin typeface="Calibri" panose="020F0502020204030204" pitchFamily="34" charset="0"/>
          </a:endParaRPr>
        </a:p>
      </dgm:t>
    </dgm:pt>
    <dgm:pt modelId="{6FAC7821-43C2-4A12-9638-E9B1BDE7C8D8}" type="parTrans" cxnId="{3D080EE7-BDF0-495B-A4FB-103A296CD73B}">
      <dgm:prSet/>
      <dgm:spPr/>
      <dgm:t>
        <a:bodyPr rtlCol="0"/>
        <a:lstStyle/>
        <a:p>
          <a:pPr rtl="0"/>
          <a:endParaRPr lang="en-US"/>
        </a:p>
      </dgm:t>
    </dgm:pt>
    <dgm:pt modelId="{65147ED7-18A4-49A5-9AEE-066FB0363316}" type="sibTrans" cxnId="{3D080EE7-BDF0-495B-A4FB-103A296CD73B}">
      <dgm:prSet/>
      <dgm:spPr/>
      <dgm:t>
        <a:bodyPr rtlCol="0"/>
        <a:lstStyle/>
        <a:p>
          <a:pPr rtl="0"/>
          <a:endParaRPr lang="en-US"/>
        </a:p>
      </dgm:t>
    </dgm:pt>
    <dgm:pt modelId="{AC5A6212-3FB9-4160-B147-57765E394A63}">
      <dgm:prSet phldrT="[Text]" custT="1"/>
      <dgm:spPr/>
      <dgm:t>
        <a:bodyPr rtlCol="0"/>
        <a:lstStyle/>
        <a:p>
          <a:pPr rtl="0"/>
          <a:r>
            <a:rPr lang="en-CA" sz="1400" dirty="0" smtClean="0">
              <a:latin typeface="Calibri" panose="020F0502020204030204" pitchFamily="34" charset="0"/>
            </a:rPr>
            <a:t>Telecom provides a list of the Centrex lines that belongs to the department to review</a:t>
          </a:r>
          <a:endParaRPr lang="en-US" sz="1400" dirty="0">
            <a:latin typeface="Calibri" panose="020F0502020204030204" pitchFamily="34" charset="0"/>
          </a:endParaRPr>
        </a:p>
      </dgm:t>
    </dgm:pt>
    <dgm:pt modelId="{41883B88-92F7-4FD5-B7F2-17D8029E8F11}" type="parTrans" cxnId="{E56005FB-8DC3-4A05-96B1-ACA48E711BC6}">
      <dgm:prSet/>
      <dgm:spPr/>
      <dgm:t>
        <a:bodyPr/>
        <a:lstStyle/>
        <a:p>
          <a:endParaRPr lang="en-US"/>
        </a:p>
      </dgm:t>
    </dgm:pt>
    <dgm:pt modelId="{8D477E25-5857-4722-81D1-D056768C4D56}" type="sibTrans" cxnId="{E56005FB-8DC3-4A05-96B1-ACA48E711BC6}">
      <dgm:prSet/>
      <dgm:spPr/>
      <dgm:t>
        <a:bodyPr/>
        <a:lstStyle/>
        <a:p>
          <a:endParaRPr lang="en-US"/>
        </a:p>
      </dgm:t>
    </dgm:pt>
    <dgm:pt modelId="{AF20E66E-57BD-4A69-9A42-07911A7B1807}">
      <dgm:prSet phldrT="[Text]" custT="1"/>
      <dgm:spPr/>
      <dgm:t>
        <a:bodyPr rtlCol="0" anchor="b"/>
        <a:lstStyle/>
        <a:p>
          <a:pPr rtl="0"/>
          <a:endParaRPr lang="en-US" sz="1400" dirty="0">
            <a:latin typeface="Calibri" panose="020F0502020204030204" pitchFamily="34" charset="0"/>
          </a:endParaRPr>
        </a:p>
      </dgm:t>
    </dgm:pt>
    <dgm:pt modelId="{F32F92A8-8A19-4707-90DA-10128BE39A19}" type="parTrans" cxnId="{D54FE580-BCE2-4CBB-8B5F-B0F713926171}">
      <dgm:prSet/>
      <dgm:spPr/>
      <dgm:t>
        <a:bodyPr/>
        <a:lstStyle/>
        <a:p>
          <a:endParaRPr lang="en-US"/>
        </a:p>
      </dgm:t>
    </dgm:pt>
    <dgm:pt modelId="{B98624FC-025C-4040-A866-712E5B299CED}" type="sibTrans" cxnId="{D54FE580-BCE2-4CBB-8B5F-B0F713926171}">
      <dgm:prSet/>
      <dgm:spPr/>
      <dgm:t>
        <a:bodyPr/>
        <a:lstStyle/>
        <a:p>
          <a:endParaRPr lang="en-US"/>
        </a:p>
      </dgm:t>
    </dgm:pt>
    <dgm:pt modelId="{02364FC8-A298-487F-BF16-154B58C3AAEE}">
      <dgm:prSet phldrT="[Text]" custT="1"/>
      <dgm:spPr/>
      <dgm:t>
        <a:bodyPr rtlCol="0" anchor="b"/>
        <a:lstStyle/>
        <a:p>
          <a:pPr rtl="0"/>
          <a:r>
            <a:rPr lang="en-CA" sz="1400" dirty="0" smtClean="0">
              <a:latin typeface="Calibri" panose="020F0502020204030204" pitchFamily="34" charset="0"/>
            </a:rPr>
            <a:t>Test VoIP phone on site</a:t>
          </a:r>
          <a:endParaRPr lang="en-US" sz="1400" dirty="0">
            <a:latin typeface="Calibri" panose="020F0502020204030204" pitchFamily="34" charset="0"/>
          </a:endParaRPr>
        </a:p>
      </dgm:t>
    </dgm:pt>
    <dgm:pt modelId="{A58869F8-1E86-4BA3-9631-8C410B6EDD00}" type="parTrans" cxnId="{2A072D44-3312-4E6C-B9AC-EF67800004F1}">
      <dgm:prSet/>
      <dgm:spPr/>
      <dgm:t>
        <a:bodyPr/>
        <a:lstStyle/>
        <a:p>
          <a:endParaRPr lang="en-US"/>
        </a:p>
      </dgm:t>
    </dgm:pt>
    <dgm:pt modelId="{8ED8919F-DC66-4518-9737-CB5A64866A6A}" type="sibTrans" cxnId="{2A072D44-3312-4E6C-B9AC-EF67800004F1}">
      <dgm:prSet/>
      <dgm:spPr/>
      <dgm:t>
        <a:bodyPr/>
        <a:lstStyle/>
        <a:p>
          <a:endParaRPr lang="en-US"/>
        </a:p>
      </dgm:t>
    </dgm:pt>
    <dgm:pt modelId="{5C661818-9577-4C61-A277-E220B940804D}">
      <dgm:prSet phldrT="[Text]" custT="1"/>
      <dgm:spPr/>
      <dgm:t>
        <a:bodyPr rtlCol="0"/>
        <a:lstStyle/>
        <a:p>
          <a:pPr rtl="0"/>
          <a:r>
            <a:rPr lang="en-CA" sz="1400" dirty="0" smtClean="0">
              <a:latin typeface="Calibri" panose="020F0502020204030204" pitchFamily="34" charset="0"/>
            </a:rPr>
            <a:t>Submit VoIP Order Form</a:t>
          </a:r>
          <a:endParaRPr lang="en-US" sz="1400" dirty="0">
            <a:latin typeface="Calibri" panose="020F0502020204030204" pitchFamily="34" charset="0"/>
          </a:endParaRPr>
        </a:p>
      </dgm:t>
    </dgm:pt>
    <dgm:pt modelId="{6F617938-989A-4849-A843-EE41886D2B6C}" type="parTrans" cxnId="{65AEB28D-93B6-4C24-BB9B-8BDAAF40ADB9}">
      <dgm:prSet/>
      <dgm:spPr/>
      <dgm:t>
        <a:bodyPr/>
        <a:lstStyle/>
        <a:p>
          <a:endParaRPr lang="en-US"/>
        </a:p>
      </dgm:t>
    </dgm:pt>
    <dgm:pt modelId="{3BEB1241-9363-4648-94B4-A1EE26C4130E}" type="sibTrans" cxnId="{65AEB28D-93B6-4C24-BB9B-8BDAAF40ADB9}">
      <dgm:prSet/>
      <dgm:spPr/>
      <dgm:t>
        <a:bodyPr/>
        <a:lstStyle/>
        <a:p>
          <a:endParaRPr lang="en-US"/>
        </a:p>
      </dgm:t>
    </dgm:pt>
    <dgm:pt modelId="{01F62DD5-0F73-48D3-861F-DC391C8C26E9}">
      <dgm:prSet phldrT="[Text]" custT="1"/>
      <dgm:spPr/>
      <dgm:t>
        <a:bodyPr rtlCol="0"/>
        <a:lstStyle/>
        <a:p>
          <a:pPr rtl="0"/>
          <a:r>
            <a:rPr lang="en-CA" sz="1400" dirty="0" smtClean="0">
              <a:latin typeface="Calibri" panose="020F0502020204030204" pitchFamily="34" charset="0"/>
            </a:rPr>
            <a:t>User Training </a:t>
          </a:r>
          <a:endParaRPr lang="en-US" sz="1400" dirty="0">
            <a:latin typeface="Calibri" panose="020F0502020204030204" pitchFamily="34" charset="0"/>
          </a:endParaRPr>
        </a:p>
      </dgm:t>
    </dgm:pt>
    <dgm:pt modelId="{E792D895-5C51-4AC3-9F19-00D94886DAFB}" type="parTrans" cxnId="{33BA3B92-1639-4D53-B544-B5191E581CC0}">
      <dgm:prSet/>
      <dgm:spPr/>
      <dgm:t>
        <a:bodyPr/>
        <a:lstStyle/>
        <a:p>
          <a:endParaRPr lang="en-US"/>
        </a:p>
      </dgm:t>
    </dgm:pt>
    <dgm:pt modelId="{05F5F59D-6081-4575-A193-B02BD94C80C4}" type="sibTrans" cxnId="{33BA3B92-1639-4D53-B544-B5191E581CC0}">
      <dgm:prSet/>
      <dgm:spPr/>
      <dgm:t>
        <a:bodyPr/>
        <a:lstStyle/>
        <a:p>
          <a:endParaRPr lang="en-US"/>
        </a:p>
      </dgm:t>
    </dgm:pt>
    <dgm:pt modelId="{3D367681-4C74-45AF-ADA0-419DBD417CB5}">
      <dgm:prSet phldrT="[Text]" custT="1"/>
      <dgm:spPr/>
      <dgm:t>
        <a:bodyPr rtlCol="0"/>
        <a:lstStyle/>
        <a:p>
          <a:pPr rtl="0"/>
          <a:r>
            <a:rPr lang="en-CA" sz="1400" dirty="0" smtClean="0">
              <a:latin typeface="Calibri" panose="020F0502020204030204" pitchFamily="34" charset="0"/>
            </a:rPr>
            <a:t>Wait for port date</a:t>
          </a:r>
          <a:endParaRPr lang="en-US" sz="1400" dirty="0">
            <a:latin typeface="Calibri" panose="020F0502020204030204" pitchFamily="34" charset="0"/>
          </a:endParaRPr>
        </a:p>
      </dgm:t>
    </dgm:pt>
    <dgm:pt modelId="{BA96B310-7B3E-4C56-9758-76BF5C211606}" type="parTrans" cxnId="{3F509F45-65BC-463A-BD01-F00A7DB6CB97}">
      <dgm:prSet/>
      <dgm:spPr/>
      <dgm:t>
        <a:bodyPr/>
        <a:lstStyle/>
        <a:p>
          <a:endParaRPr lang="en-US"/>
        </a:p>
      </dgm:t>
    </dgm:pt>
    <dgm:pt modelId="{BD7933A5-2197-4CE4-AC4F-C15BB8B0D215}" type="sibTrans" cxnId="{3F509F45-65BC-463A-BD01-F00A7DB6CB97}">
      <dgm:prSet/>
      <dgm:spPr/>
      <dgm:t>
        <a:bodyPr/>
        <a:lstStyle/>
        <a:p>
          <a:endParaRPr lang="en-US"/>
        </a:p>
      </dgm:t>
    </dgm:pt>
    <dgm:pt modelId="{F138707F-6379-4B4C-9109-AA955B8A8785}">
      <dgm:prSet phldrT="[Text]" custT="1"/>
      <dgm:spPr/>
      <dgm:t>
        <a:bodyPr anchor="b"/>
        <a:lstStyle/>
        <a:p>
          <a:pPr rtl="0"/>
          <a:r>
            <a:rPr lang="en-CA" sz="1400" dirty="0" smtClean="0">
              <a:latin typeface="Calibri" panose="020F0502020204030204" pitchFamily="34" charset="0"/>
            </a:rPr>
            <a:t>Configure switches for Voice VLAN</a:t>
          </a:r>
          <a:endParaRPr lang="en-US" sz="1400" dirty="0">
            <a:latin typeface="Calibri" panose="020F0502020204030204" pitchFamily="34" charset="0"/>
          </a:endParaRPr>
        </a:p>
      </dgm:t>
    </dgm:pt>
    <dgm:pt modelId="{F9050EF4-DBFF-4220-A350-416F53B87EE8}" type="parTrans" cxnId="{BAF57A2A-0081-4A94-B069-C04745270A42}">
      <dgm:prSet/>
      <dgm:spPr/>
      <dgm:t>
        <a:bodyPr/>
        <a:lstStyle/>
        <a:p>
          <a:endParaRPr lang="en-US"/>
        </a:p>
      </dgm:t>
    </dgm:pt>
    <dgm:pt modelId="{1A4297F3-925B-4803-84F3-0596086E7542}" type="sibTrans" cxnId="{BAF57A2A-0081-4A94-B069-C04745270A42}">
      <dgm:prSet/>
      <dgm:spPr/>
      <dgm:t>
        <a:bodyPr/>
        <a:lstStyle/>
        <a:p>
          <a:endParaRPr lang="en-US"/>
        </a:p>
      </dgm:t>
    </dgm:pt>
    <dgm:pt modelId="{3960CFF8-4383-4382-8D6D-F2A00F508E8D}" type="pres">
      <dgm:prSet presAssocID="{0E9DE493-19D7-4EC9-97C9-5F26233F1106}" presName="Name0" presStyleCnt="0">
        <dgm:presLayoutVars>
          <dgm:dir/>
          <dgm:animLvl val="lvl"/>
          <dgm:resizeHandles val="exact"/>
        </dgm:presLayoutVars>
      </dgm:prSet>
      <dgm:spPr/>
      <dgm:t>
        <a:bodyPr/>
        <a:lstStyle/>
        <a:p>
          <a:endParaRPr lang="en-US"/>
        </a:p>
      </dgm:t>
    </dgm:pt>
    <dgm:pt modelId="{366CFF54-5C8F-47F9-BFD8-D9AF3EADDA3E}" type="pres">
      <dgm:prSet presAssocID="{0E9DE493-19D7-4EC9-97C9-5F26233F1106}" presName="tSp" presStyleCnt="0"/>
      <dgm:spPr/>
    </dgm:pt>
    <dgm:pt modelId="{13688FBD-4079-41FE-A6A2-B5B0F293E6BF}" type="pres">
      <dgm:prSet presAssocID="{0E9DE493-19D7-4EC9-97C9-5F26233F1106}" presName="bSp" presStyleCnt="0"/>
      <dgm:spPr/>
    </dgm:pt>
    <dgm:pt modelId="{224851B6-C14D-49DE-883B-A13003DA4601}" type="pres">
      <dgm:prSet presAssocID="{0E9DE493-19D7-4EC9-97C9-5F26233F1106}" presName="process" presStyleCnt="0"/>
      <dgm:spPr/>
    </dgm:pt>
    <dgm:pt modelId="{1439717B-283C-48FF-AF62-1990F52B6512}" type="pres">
      <dgm:prSet presAssocID="{FB986F71-3126-4196-BD30-74AEDC39A1CA}" presName="composite1" presStyleCnt="0"/>
      <dgm:spPr/>
    </dgm:pt>
    <dgm:pt modelId="{BCCE6711-D1D8-4B2C-917E-41AB5A6114A8}" type="pres">
      <dgm:prSet presAssocID="{FB986F71-3126-4196-BD30-74AEDC39A1CA}" presName="dummyNode1" presStyleLbl="node1" presStyleIdx="0" presStyleCnt="3"/>
      <dgm:spPr/>
    </dgm:pt>
    <dgm:pt modelId="{96015622-8A46-45CF-A72A-2856B699B374}" type="pres">
      <dgm:prSet presAssocID="{FB986F71-3126-4196-BD30-74AEDC39A1CA}" presName="childNode1" presStyleLbl="bgAcc1" presStyleIdx="0" presStyleCnt="3" custLinFactNeighborX="-6988" custLinFactNeighborY="-18027">
        <dgm:presLayoutVars>
          <dgm:bulletEnabled val="1"/>
        </dgm:presLayoutVars>
      </dgm:prSet>
      <dgm:spPr/>
      <dgm:t>
        <a:bodyPr/>
        <a:lstStyle/>
        <a:p>
          <a:endParaRPr lang="en-US"/>
        </a:p>
      </dgm:t>
    </dgm:pt>
    <dgm:pt modelId="{BFE859F2-A9E8-4F95-9161-8EC68F2D30C4}" type="pres">
      <dgm:prSet presAssocID="{FB986F71-3126-4196-BD30-74AEDC39A1CA}" presName="childNode1tx" presStyleLbl="bgAcc1" presStyleIdx="0" presStyleCnt="3">
        <dgm:presLayoutVars>
          <dgm:bulletEnabled val="1"/>
        </dgm:presLayoutVars>
      </dgm:prSet>
      <dgm:spPr/>
      <dgm:t>
        <a:bodyPr/>
        <a:lstStyle/>
        <a:p>
          <a:endParaRPr lang="en-US"/>
        </a:p>
      </dgm:t>
    </dgm:pt>
    <dgm:pt modelId="{E18C6CF4-EDEB-4539-A36D-E0355B626199}" type="pres">
      <dgm:prSet presAssocID="{FB986F71-3126-4196-BD30-74AEDC39A1CA}" presName="parentNode1" presStyleLbl="node1" presStyleIdx="0" presStyleCnt="3" custLinFactNeighborX="27" custLinFactNeighborY="-3175">
        <dgm:presLayoutVars>
          <dgm:chMax val="1"/>
          <dgm:bulletEnabled val="1"/>
        </dgm:presLayoutVars>
      </dgm:prSet>
      <dgm:spPr/>
      <dgm:t>
        <a:bodyPr/>
        <a:lstStyle/>
        <a:p>
          <a:endParaRPr lang="en-US"/>
        </a:p>
      </dgm:t>
    </dgm:pt>
    <dgm:pt modelId="{D9FCD5E9-9E94-4534-BAB4-3DB8EB44E7D0}" type="pres">
      <dgm:prSet presAssocID="{FB986F71-3126-4196-BD30-74AEDC39A1CA}" presName="connSite1" presStyleCnt="0"/>
      <dgm:spPr/>
    </dgm:pt>
    <dgm:pt modelId="{6A63D16E-EEE6-4267-97EA-5AD7D2BC4E84}" type="pres">
      <dgm:prSet presAssocID="{D0B150DF-3AA4-454C-8652-25880449C422}" presName="Name9" presStyleLbl="sibTrans2D1" presStyleIdx="0" presStyleCnt="2"/>
      <dgm:spPr/>
      <dgm:t>
        <a:bodyPr/>
        <a:lstStyle/>
        <a:p>
          <a:endParaRPr lang="en-US"/>
        </a:p>
      </dgm:t>
    </dgm:pt>
    <dgm:pt modelId="{59BAED1E-A4FE-4FA3-8716-57917AF47F38}" type="pres">
      <dgm:prSet presAssocID="{F6D27D1B-CDCB-481F-B8FA-AB31B2A119DE}" presName="composite2" presStyleCnt="0"/>
      <dgm:spPr/>
    </dgm:pt>
    <dgm:pt modelId="{5C833856-7FAF-4B27-932C-67C7D08339F2}" type="pres">
      <dgm:prSet presAssocID="{F6D27D1B-CDCB-481F-B8FA-AB31B2A119DE}" presName="dummyNode2" presStyleLbl="node1" presStyleIdx="0" presStyleCnt="3"/>
      <dgm:spPr/>
    </dgm:pt>
    <dgm:pt modelId="{E83793B4-2C5C-4D90-82FA-E5EE4745664D}" type="pres">
      <dgm:prSet presAssocID="{F6D27D1B-CDCB-481F-B8FA-AB31B2A119DE}" presName="childNode2" presStyleLbl="bgAcc1" presStyleIdx="1" presStyleCnt="3">
        <dgm:presLayoutVars>
          <dgm:bulletEnabled val="1"/>
        </dgm:presLayoutVars>
      </dgm:prSet>
      <dgm:spPr/>
      <dgm:t>
        <a:bodyPr/>
        <a:lstStyle/>
        <a:p>
          <a:endParaRPr lang="en-US"/>
        </a:p>
      </dgm:t>
    </dgm:pt>
    <dgm:pt modelId="{67FFE978-6FBE-4424-80BE-B9E4B4DD0695}" type="pres">
      <dgm:prSet presAssocID="{F6D27D1B-CDCB-481F-B8FA-AB31B2A119DE}" presName="childNode2tx" presStyleLbl="bgAcc1" presStyleIdx="1" presStyleCnt="3">
        <dgm:presLayoutVars>
          <dgm:bulletEnabled val="1"/>
        </dgm:presLayoutVars>
      </dgm:prSet>
      <dgm:spPr/>
      <dgm:t>
        <a:bodyPr/>
        <a:lstStyle/>
        <a:p>
          <a:endParaRPr lang="en-US"/>
        </a:p>
      </dgm:t>
    </dgm:pt>
    <dgm:pt modelId="{029D1FDE-4DD7-4FA5-8C70-0C747477B66C}" type="pres">
      <dgm:prSet presAssocID="{F6D27D1B-CDCB-481F-B8FA-AB31B2A119DE}" presName="parentNode2" presStyleLbl="node1" presStyleIdx="1" presStyleCnt="3" custLinFactNeighborX="955" custLinFactNeighborY="-39683">
        <dgm:presLayoutVars>
          <dgm:chMax val="0"/>
          <dgm:bulletEnabled val="1"/>
        </dgm:presLayoutVars>
      </dgm:prSet>
      <dgm:spPr/>
      <dgm:t>
        <a:bodyPr/>
        <a:lstStyle/>
        <a:p>
          <a:endParaRPr lang="en-US"/>
        </a:p>
      </dgm:t>
    </dgm:pt>
    <dgm:pt modelId="{C2556EF6-41FF-46C6-8829-911BFA533FFE}" type="pres">
      <dgm:prSet presAssocID="{F6D27D1B-CDCB-481F-B8FA-AB31B2A119DE}" presName="connSite2" presStyleCnt="0"/>
      <dgm:spPr/>
    </dgm:pt>
    <dgm:pt modelId="{DC2A0ADB-DCE3-4BF4-9952-0394865777AC}" type="pres">
      <dgm:prSet presAssocID="{7AEB6639-3258-49E8-8B1F-B4A9C61922BE}" presName="Name18" presStyleLbl="sibTrans2D1" presStyleIdx="1" presStyleCnt="2"/>
      <dgm:spPr/>
      <dgm:t>
        <a:bodyPr/>
        <a:lstStyle/>
        <a:p>
          <a:endParaRPr lang="en-US"/>
        </a:p>
      </dgm:t>
    </dgm:pt>
    <dgm:pt modelId="{A874A3A3-A340-4ABC-99B5-7529D4415335}" type="pres">
      <dgm:prSet presAssocID="{58828492-5CEF-4AFE-95CB-5D7E6A18158B}" presName="composite1" presStyleCnt="0"/>
      <dgm:spPr/>
    </dgm:pt>
    <dgm:pt modelId="{14032C0B-60AE-432B-A713-F993D1C4BA8F}" type="pres">
      <dgm:prSet presAssocID="{58828492-5CEF-4AFE-95CB-5D7E6A18158B}" presName="dummyNode1" presStyleLbl="node1" presStyleIdx="1" presStyleCnt="3"/>
      <dgm:spPr/>
    </dgm:pt>
    <dgm:pt modelId="{69C28D3B-E083-42DF-9EA0-916CA12125A9}" type="pres">
      <dgm:prSet presAssocID="{58828492-5CEF-4AFE-95CB-5D7E6A18158B}" presName="childNode1" presStyleLbl="bgAcc1" presStyleIdx="2" presStyleCnt="3">
        <dgm:presLayoutVars>
          <dgm:bulletEnabled val="1"/>
        </dgm:presLayoutVars>
      </dgm:prSet>
      <dgm:spPr/>
      <dgm:t>
        <a:bodyPr/>
        <a:lstStyle/>
        <a:p>
          <a:endParaRPr lang="en-US"/>
        </a:p>
      </dgm:t>
    </dgm:pt>
    <dgm:pt modelId="{843715D2-C2C2-41EB-BDA3-21230FBA46DB}" type="pres">
      <dgm:prSet presAssocID="{58828492-5CEF-4AFE-95CB-5D7E6A18158B}" presName="childNode1tx" presStyleLbl="bgAcc1" presStyleIdx="2" presStyleCnt="3">
        <dgm:presLayoutVars>
          <dgm:bulletEnabled val="1"/>
        </dgm:presLayoutVars>
      </dgm:prSet>
      <dgm:spPr/>
      <dgm:t>
        <a:bodyPr/>
        <a:lstStyle/>
        <a:p>
          <a:endParaRPr lang="en-US"/>
        </a:p>
      </dgm:t>
    </dgm:pt>
    <dgm:pt modelId="{047F5837-10E2-4FFC-A492-DB8A19EF48CA}" type="pres">
      <dgm:prSet presAssocID="{58828492-5CEF-4AFE-95CB-5D7E6A18158B}" presName="parentNode1" presStyleLbl="node1" presStyleIdx="2" presStyleCnt="3" custLinFactNeighborX="1883" custLinFactNeighborY="4762">
        <dgm:presLayoutVars>
          <dgm:chMax val="1"/>
          <dgm:bulletEnabled val="1"/>
        </dgm:presLayoutVars>
      </dgm:prSet>
      <dgm:spPr/>
      <dgm:t>
        <a:bodyPr/>
        <a:lstStyle/>
        <a:p>
          <a:endParaRPr lang="en-US"/>
        </a:p>
      </dgm:t>
    </dgm:pt>
    <dgm:pt modelId="{7D6A154D-27BB-4CCE-9250-BCDD2CD5C383}" type="pres">
      <dgm:prSet presAssocID="{58828492-5CEF-4AFE-95CB-5D7E6A18158B}" presName="connSite1" presStyleCnt="0"/>
      <dgm:spPr/>
    </dgm:pt>
  </dgm:ptLst>
  <dgm:cxnLst>
    <dgm:cxn modelId="{748FCF3C-B7FE-47B2-B3F7-C258EED597A1}" type="presOf" srcId="{3D367681-4C74-45AF-ADA0-419DBD417CB5}" destId="{843715D2-C2C2-41EB-BDA3-21230FBA46DB}" srcOrd="1" destOrd="4" presId="urn:microsoft.com/office/officeart/2005/8/layout/hProcess4"/>
    <dgm:cxn modelId="{58CE018F-EC1C-4D84-8DD2-45C877FDFFE9}" type="presOf" srcId="{F138707F-6379-4B4C-9109-AA955B8A8785}" destId="{E83793B4-2C5C-4D90-82FA-E5EE4745664D}" srcOrd="0" destOrd="2" presId="urn:microsoft.com/office/officeart/2005/8/layout/hProcess4"/>
    <dgm:cxn modelId="{E113FEAA-1F7F-443C-BD88-38A807CEBD28}" type="presOf" srcId="{0B00F5A8-A0EF-4111-9D86-004317B4F49E}" destId="{67FFE978-6FBE-4424-80BE-B9E4B4DD0695}" srcOrd="1" destOrd="0" presId="urn:microsoft.com/office/officeart/2005/8/layout/hProcess4"/>
    <dgm:cxn modelId="{D54FE580-BCE2-4CBB-8B5F-B0F713926171}" srcId="{F6D27D1B-CDCB-481F-B8FA-AB31B2A119DE}" destId="{AF20E66E-57BD-4A69-9A42-07911A7B1807}" srcOrd="4" destOrd="0" parTransId="{F32F92A8-8A19-4707-90DA-10128BE39A19}" sibTransId="{B98624FC-025C-4040-A866-712E5B299CED}"/>
    <dgm:cxn modelId="{C3898863-B692-46F9-B68E-79EE10652764}" type="presOf" srcId="{02364FC8-A298-487F-BF16-154B58C3AAEE}" destId="{E83793B4-2C5C-4D90-82FA-E5EE4745664D}" srcOrd="0" destOrd="3" presId="urn:microsoft.com/office/officeart/2005/8/layout/hProcess4"/>
    <dgm:cxn modelId="{0731A115-58A3-481B-8A1D-4C0F1D56F785}" type="presOf" srcId="{FB986F71-3126-4196-BD30-74AEDC39A1CA}" destId="{E18C6CF4-EDEB-4539-A36D-E0355B626199}" srcOrd="0" destOrd="0" presId="urn:microsoft.com/office/officeart/2005/8/layout/hProcess4"/>
    <dgm:cxn modelId="{A63D53AC-541A-4D09-9620-8B1C8D7B91DE}" srcId="{0E9DE493-19D7-4EC9-97C9-5F26233F1106}" destId="{F6D27D1B-CDCB-481F-B8FA-AB31B2A119DE}" srcOrd="1" destOrd="0" parTransId="{8A7BF306-8E53-4B16-9E7E-A79AE3DF6BE2}" sibTransId="{7AEB6639-3258-49E8-8B1F-B4A9C61922BE}"/>
    <dgm:cxn modelId="{E56005FB-8DC3-4A05-96B1-ACA48E711BC6}" srcId="{FB986F71-3126-4196-BD30-74AEDC39A1CA}" destId="{AC5A6212-3FB9-4160-B147-57765E394A63}" srcOrd="1" destOrd="0" parTransId="{41883B88-92F7-4FD5-B7F2-17D8029E8F11}" sibTransId="{8D477E25-5857-4722-81D1-D056768C4D56}"/>
    <dgm:cxn modelId="{24412019-9778-494B-A74A-199BF3A99C70}" type="presOf" srcId="{AC5A6212-3FB9-4160-B147-57765E394A63}" destId="{96015622-8A46-45CF-A72A-2856B699B374}" srcOrd="0" destOrd="1" presId="urn:microsoft.com/office/officeart/2005/8/layout/hProcess4"/>
    <dgm:cxn modelId="{1423FC72-83C7-4510-8021-28EAEA493E68}" srcId="{0E9DE493-19D7-4EC9-97C9-5F26233F1106}" destId="{FB986F71-3126-4196-BD30-74AEDC39A1CA}" srcOrd="0" destOrd="0" parTransId="{9B3CE34A-9B3E-4D5F-94E0-DFBB94FF5A03}" sibTransId="{D0B150DF-3AA4-454C-8652-25880449C422}"/>
    <dgm:cxn modelId="{1BE66046-E00C-4ECF-A4C7-64A3E9346530}" type="presOf" srcId="{68838C34-4D02-49F8-ADD7-BFA90D87B7EA}" destId="{69C28D3B-E083-42DF-9EA0-916CA12125A9}" srcOrd="0" destOrd="0" presId="urn:microsoft.com/office/officeart/2005/8/layout/hProcess4"/>
    <dgm:cxn modelId="{0C99A0E7-7B5A-462A-BC31-41CB3B1D1005}" type="presOf" srcId="{0E9DE493-19D7-4EC9-97C9-5F26233F1106}" destId="{3960CFF8-4383-4382-8D6D-F2A00F508E8D}" srcOrd="0" destOrd="0" presId="urn:microsoft.com/office/officeart/2005/8/layout/hProcess4"/>
    <dgm:cxn modelId="{F3D001C7-FD84-41F5-B497-6421DAD4965E}" type="presOf" srcId="{65B6D8B9-E558-4264-B37F-7B4B2A8896DF}" destId="{E83793B4-2C5C-4D90-82FA-E5EE4745664D}" srcOrd="0" destOrd="1" presId="urn:microsoft.com/office/officeart/2005/8/layout/hProcess4"/>
    <dgm:cxn modelId="{878AE697-35FC-403D-92A3-0B92F7B7EB7A}" type="presOf" srcId="{0B00F5A8-A0EF-4111-9D86-004317B4F49E}" destId="{E83793B4-2C5C-4D90-82FA-E5EE4745664D}" srcOrd="0" destOrd="0" presId="urn:microsoft.com/office/officeart/2005/8/layout/hProcess4"/>
    <dgm:cxn modelId="{A106624A-0005-41D4-B64A-901644325FEA}" type="presOf" srcId="{6E7DBE00-7E5B-46F8-BBA0-CF0079A58E82}" destId="{843715D2-C2C2-41EB-BDA3-21230FBA46DB}" srcOrd="1" destOrd="3" presId="urn:microsoft.com/office/officeart/2005/8/layout/hProcess4"/>
    <dgm:cxn modelId="{65AEB28D-93B6-4C24-BB9B-8BDAAF40ADB9}" srcId="{58828492-5CEF-4AFE-95CB-5D7E6A18158B}" destId="{5C661818-9577-4C61-A277-E220B940804D}" srcOrd="1" destOrd="0" parTransId="{6F617938-989A-4849-A843-EE41886D2B6C}" sibTransId="{3BEB1241-9363-4648-94B4-A1EE26C4130E}"/>
    <dgm:cxn modelId="{002C10AF-BEC2-42C5-AB62-9003BDF52284}" type="presOf" srcId="{5C661818-9577-4C61-A277-E220B940804D}" destId="{69C28D3B-E083-42DF-9EA0-916CA12125A9}" srcOrd="0" destOrd="1" presId="urn:microsoft.com/office/officeart/2005/8/layout/hProcess4"/>
    <dgm:cxn modelId="{3931AB6F-AA2B-464A-8802-3ECEABB16699}" type="presOf" srcId="{AF20E66E-57BD-4A69-9A42-07911A7B1807}" destId="{67FFE978-6FBE-4424-80BE-B9E4B4DD0695}" srcOrd="1" destOrd="4" presId="urn:microsoft.com/office/officeart/2005/8/layout/hProcess4"/>
    <dgm:cxn modelId="{DC0556BF-DB8E-4C8C-A27B-FEA575AE48F1}" type="presOf" srcId="{68838C34-4D02-49F8-ADD7-BFA90D87B7EA}" destId="{843715D2-C2C2-41EB-BDA3-21230FBA46DB}" srcOrd="1" destOrd="0" presId="urn:microsoft.com/office/officeart/2005/8/layout/hProcess4"/>
    <dgm:cxn modelId="{CA96E113-7151-48C8-B4D5-7AA211772CC8}" srcId="{F6D27D1B-CDCB-481F-B8FA-AB31B2A119DE}" destId="{65B6D8B9-E558-4264-B37F-7B4B2A8896DF}" srcOrd="1" destOrd="0" parTransId="{04F5A724-3AA7-4E78-B992-BCB3E916993F}" sibTransId="{370A79FF-9957-49E1-811F-78AB198DD9E0}"/>
    <dgm:cxn modelId="{4143D757-8617-4C89-8322-E3B29A1874AF}" srcId="{58828492-5CEF-4AFE-95CB-5D7E6A18158B}" destId="{68838C34-4D02-49F8-ADD7-BFA90D87B7EA}" srcOrd="0" destOrd="0" parTransId="{F2AD00AD-6A23-4C89-A107-68EF5D1F0B94}" sibTransId="{FFC4FCE7-6F2F-4F91-A74A-7C4C32A81657}"/>
    <dgm:cxn modelId="{004946A5-CBD1-4C7F-A823-A85DAC245DF7}" type="presOf" srcId="{6E7DBE00-7E5B-46F8-BBA0-CF0079A58E82}" destId="{69C28D3B-E083-42DF-9EA0-916CA12125A9}" srcOrd="0" destOrd="3" presId="urn:microsoft.com/office/officeart/2005/8/layout/hProcess4"/>
    <dgm:cxn modelId="{792CF8D9-766B-49FE-B851-31297691E0C7}" type="presOf" srcId="{AB2E8498-CC81-452F-A895-08F3845AA347}" destId="{96015622-8A46-45CF-A72A-2856B699B374}" srcOrd="0" destOrd="0" presId="urn:microsoft.com/office/officeart/2005/8/layout/hProcess4"/>
    <dgm:cxn modelId="{86F910E7-C9D0-48E5-A3A3-C70127E96FC1}" srcId="{F6D27D1B-CDCB-481F-B8FA-AB31B2A119DE}" destId="{0B00F5A8-A0EF-4111-9D86-004317B4F49E}" srcOrd="0" destOrd="0" parTransId="{EC916B99-8D26-4265-B7BE-BB461C68DA5C}" sibTransId="{CE48C676-980A-4BAC-A3C8-9ABC315DAE51}"/>
    <dgm:cxn modelId="{EA62F5A7-A42D-448F-9E33-7D5774A83A02}" type="presOf" srcId="{AC5A6212-3FB9-4160-B147-57765E394A63}" destId="{BFE859F2-A9E8-4F95-9161-8EC68F2D30C4}" srcOrd="1" destOrd="1" presId="urn:microsoft.com/office/officeart/2005/8/layout/hProcess4"/>
    <dgm:cxn modelId="{0DE04CA7-8D0A-42E1-B07A-0D64581626CA}" type="presOf" srcId="{7AEB6639-3258-49E8-8B1F-B4A9C61922BE}" destId="{DC2A0ADB-DCE3-4BF4-9952-0394865777AC}" srcOrd="0" destOrd="0" presId="urn:microsoft.com/office/officeart/2005/8/layout/hProcess4"/>
    <dgm:cxn modelId="{CC2F1258-62D8-44AC-B391-7914101BA495}" type="presOf" srcId="{5C661818-9577-4C61-A277-E220B940804D}" destId="{843715D2-C2C2-41EB-BDA3-21230FBA46DB}" srcOrd="1" destOrd="1" presId="urn:microsoft.com/office/officeart/2005/8/layout/hProcess4"/>
    <dgm:cxn modelId="{2D5B3E3B-3EE5-4072-933E-27DF5400591C}" srcId="{FB986F71-3126-4196-BD30-74AEDC39A1CA}" destId="{AB2E8498-CC81-452F-A895-08F3845AA347}" srcOrd="0" destOrd="0" parTransId="{4C65E2C8-0CBB-4D8C-AD60-6B0105C62B84}" sibTransId="{9A1F3304-AA9E-4FBC-89BA-9095C80E47C9}"/>
    <dgm:cxn modelId="{3D080EE7-BDF0-495B-A4FB-103A296CD73B}" srcId="{58828492-5CEF-4AFE-95CB-5D7E6A18158B}" destId="{6E7DBE00-7E5B-46F8-BBA0-CF0079A58E82}" srcOrd="3" destOrd="0" parTransId="{6FAC7821-43C2-4A12-9638-E9B1BDE7C8D8}" sibTransId="{65147ED7-18A4-49A5-9AEE-066FB0363316}"/>
    <dgm:cxn modelId="{06BBB306-4C82-47A5-B201-9BFD24580190}" type="presOf" srcId="{3D367681-4C74-45AF-ADA0-419DBD417CB5}" destId="{69C28D3B-E083-42DF-9EA0-916CA12125A9}" srcOrd="0" destOrd="4" presId="urn:microsoft.com/office/officeart/2005/8/layout/hProcess4"/>
    <dgm:cxn modelId="{300E722A-937B-4681-BF9C-7933B3C6956A}" type="presOf" srcId="{F6D27D1B-CDCB-481F-B8FA-AB31B2A119DE}" destId="{029D1FDE-4DD7-4FA5-8C70-0C747477B66C}" srcOrd="0" destOrd="0" presId="urn:microsoft.com/office/officeart/2005/8/layout/hProcess4"/>
    <dgm:cxn modelId="{C5339ECD-43CC-4A16-92B7-F7510BF89BE0}" type="presOf" srcId="{AF20E66E-57BD-4A69-9A42-07911A7B1807}" destId="{E83793B4-2C5C-4D90-82FA-E5EE4745664D}" srcOrd="0" destOrd="4" presId="urn:microsoft.com/office/officeart/2005/8/layout/hProcess4"/>
    <dgm:cxn modelId="{E48C386C-D391-4FBC-8462-06D1959EBB05}" type="presOf" srcId="{02364FC8-A298-487F-BF16-154B58C3AAEE}" destId="{67FFE978-6FBE-4424-80BE-B9E4B4DD0695}" srcOrd="1" destOrd="3" presId="urn:microsoft.com/office/officeart/2005/8/layout/hProcess4"/>
    <dgm:cxn modelId="{E9730C94-0A42-4F8E-B45A-02CE25449719}" type="presOf" srcId="{AB2E8498-CC81-452F-A895-08F3845AA347}" destId="{BFE859F2-A9E8-4F95-9161-8EC68F2D30C4}" srcOrd="1" destOrd="0" presId="urn:microsoft.com/office/officeart/2005/8/layout/hProcess4"/>
    <dgm:cxn modelId="{C875BEE4-598B-4FE7-9AAC-474318887EB0}" type="presOf" srcId="{D0B150DF-3AA4-454C-8652-25880449C422}" destId="{6A63D16E-EEE6-4267-97EA-5AD7D2BC4E84}" srcOrd="0" destOrd="0" presId="urn:microsoft.com/office/officeart/2005/8/layout/hProcess4"/>
    <dgm:cxn modelId="{5074C79B-1609-4379-BBC1-8EE809099660}" type="presOf" srcId="{01F62DD5-0F73-48D3-861F-DC391C8C26E9}" destId="{843715D2-C2C2-41EB-BDA3-21230FBA46DB}" srcOrd="1" destOrd="2" presId="urn:microsoft.com/office/officeart/2005/8/layout/hProcess4"/>
    <dgm:cxn modelId="{BAF57A2A-0081-4A94-B069-C04745270A42}" srcId="{F6D27D1B-CDCB-481F-B8FA-AB31B2A119DE}" destId="{F138707F-6379-4B4C-9109-AA955B8A8785}" srcOrd="2" destOrd="0" parTransId="{F9050EF4-DBFF-4220-A350-416F53B87EE8}" sibTransId="{1A4297F3-925B-4803-84F3-0596086E7542}"/>
    <dgm:cxn modelId="{3F509F45-65BC-463A-BD01-F00A7DB6CB97}" srcId="{58828492-5CEF-4AFE-95CB-5D7E6A18158B}" destId="{3D367681-4C74-45AF-ADA0-419DBD417CB5}" srcOrd="4" destOrd="0" parTransId="{BA96B310-7B3E-4C56-9758-76BF5C211606}" sibTransId="{BD7933A5-2197-4CE4-AC4F-C15BB8B0D215}"/>
    <dgm:cxn modelId="{33BA3B92-1639-4D53-B544-B5191E581CC0}" srcId="{58828492-5CEF-4AFE-95CB-5D7E6A18158B}" destId="{01F62DD5-0F73-48D3-861F-DC391C8C26E9}" srcOrd="2" destOrd="0" parTransId="{E792D895-5C51-4AC3-9F19-00D94886DAFB}" sibTransId="{05F5F59D-6081-4575-A193-B02BD94C80C4}"/>
    <dgm:cxn modelId="{0C192738-20F8-4EAA-9F83-334DDD16EB49}" type="presOf" srcId="{01F62DD5-0F73-48D3-861F-DC391C8C26E9}" destId="{69C28D3B-E083-42DF-9EA0-916CA12125A9}" srcOrd="0" destOrd="2" presId="urn:microsoft.com/office/officeart/2005/8/layout/hProcess4"/>
    <dgm:cxn modelId="{ECE9152A-59A8-4A3A-9D34-DB38A074F636}" srcId="{0E9DE493-19D7-4EC9-97C9-5F26233F1106}" destId="{58828492-5CEF-4AFE-95CB-5D7E6A18158B}" srcOrd="2" destOrd="0" parTransId="{F664BA43-1B81-496F-A04E-CE4B4A525697}" sibTransId="{2D386477-EC66-449A-8D41-5F8A212C3D8E}"/>
    <dgm:cxn modelId="{56878CDA-253E-4C45-8745-6F7C37074EAE}" type="presOf" srcId="{58828492-5CEF-4AFE-95CB-5D7E6A18158B}" destId="{047F5837-10E2-4FFC-A492-DB8A19EF48CA}" srcOrd="0" destOrd="0" presId="urn:microsoft.com/office/officeart/2005/8/layout/hProcess4"/>
    <dgm:cxn modelId="{2A072D44-3312-4E6C-B9AC-EF67800004F1}" srcId="{F6D27D1B-CDCB-481F-B8FA-AB31B2A119DE}" destId="{02364FC8-A298-487F-BF16-154B58C3AAEE}" srcOrd="3" destOrd="0" parTransId="{A58869F8-1E86-4BA3-9631-8C410B6EDD00}" sibTransId="{8ED8919F-DC66-4518-9737-CB5A64866A6A}"/>
    <dgm:cxn modelId="{8593019D-C207-4E1B-B1C1-18E0CC95AA04}" type="presOf" srcId="{65B6D8B9-E558-4264-B37F-7B4B2A8896DF}" destId="{67FFE978-6FBE-4424-80BE-B9E4B4DD0695}" srcOrd="1" destOrd="1" presId="urn:microsoft.com/office/officeart/2005/8/layout/hProcess4"/>
    <dgm:cxn modelId="{3496C529-26AF-4278-AE08-E0B91D39D6AA}" type="presOf" srcId="{F138707F-6379-4B4C-9109-AA955B8A8785}" destId="{67FFE978-6FBE-4424-80BE-B9E4B4DD0695}" srcOrd="1" destOrd="2" presId="urn:microsoft.com/office/officeart/2005/8/layout/hProcess4"/>
    <dgm:cxn modelId="{7BE7AED0-385C-460E-A868-06962FF7BF4D}" type="presParOf" srcId="{3960CFF8-4383-4382-8D6D-F2A00F508E8D}" destId="{366CFF54-5C8F-47F9-BFD8-D9AF3EADDA3E}" srcOrd="0" destOrd="0" presId="urn:microsoft.com/office/officeart/2005/8/layout/hProcess4"/>
    <dgm:cxn modelId="{7C708C67-6B57-4F62-BFC8-44484A4BB8C4}" type="presParOf" srcId="{3960CFF8-4383-4382-8D6D-F2A00F508E8D}" destId="{13688FBD-4079-41FE-A6A2-B5B0F293E6BF}" srcOrd="1" destOrd="0" presId="urn:microsoft.com/office/officeart/2005/8/layout/hProcess4"/>
    <dgm:cxn modelId="{697CCE2B-9683-4DC0-A208-89C15D73093F}" type="presParOf" srcId="{3960CFF8-4383-4382-8D6D-F2A00F508E8D}" destId="{224851B6-C14D-49DE-883B-A13003DA4601}" srcOrd="2" destOrd="0" presId="urn:microsoft.com/office/officeart/2005/8/layout/hProcess4"/>
    <dgm:cxn modelId="{FB980B6C-7B77-4691-82C5-788FE8D96E48}" type="presParOf" srcId="{224851B6-C14D-49DE-883B-A13003DA4601}" destId="{1439717B-283C-48FF-AF62-1990F52B6512}" srcOrd="0" destOrd="0" presId="urn:microsoft.com/office/officeart/2005/8/layout/hProcess4"/>
    <dgm:cxn modelId="{77B1C0E7-D435-456C-A00F-39975DCDAA0B}" type="presParOf" srcId="{1439717B-283C-48FF-AF62-1990F52B6512}" destId="{BCCE6711-D1D8-4B2C-917E-41AB5A6114A8}" srcOrd="0" destOrd="0" presId="urn:microsoft.com/office/officeart/2005/8/layout/hProcess4"/>
    <dgm:cxn modelId="{983A13E1-DBFA-4048-8932-72A07B33F957}" type="presParOf" srcId="{1439717B-283C-48FF-AF62-1990F52B6512}" destId="{96015622-8A46-45CF-A72A-2856B699B374}" srcOrd="1" destOrd="0" presId="urn:microsoft.com/office/officeart/2005/8/layout/hProcess4"/>
    <dgm:cxn modelId="{9E4D9DC2-5878-4DF4-8197-C19BA06D0937}" type="presParOf" srcId="{1439717B-283C-48FF-AF62-1990F52B6512}" destId="{BFE859F2-A9E8-4F95-9161-8EC68F2D30C4}" srcOrd="2" destOrd="0" presId="urn:microsoft.com/office/officeart/2005/8/layout/hProcess4"/>
    <dgm:cxn modelId="{5175F6D1-9CB0-4593-BAC3-692D80EF050C}" type="presParOf" srcId="{1439717B-283C-48FF-AF62-1990F52B6512}" destId="{E18C6CF4-EDEB-4539-A36D-E0355B626199}" srcOrd="3" destOrd="0" presId="urn:microsoft.com/office/officeart/2005/8/layout/hProcess4"/>
    <dgm:cxn modelId="{43BDCF09-31AC-43B0-805E-DD1025F260DD}" type="presParOf" srcId="{1439717B-283C-48FF-AF62-1990F52B6512}" destId="{D9FCD5E9-9E94-4534-BAB4-3DB8EB44E7D0}" srcOrd="4" destOrd="0" presId="urn:microsoft.com/office/officeart/2005/8/layout/hProcess4"/>
    <dgm:cxn modelId="{6A5928FD-0A79-4F7E-879C-5F088F4602E9}" type="presParOf" srcId="{224851B6-C14D-49DE-883B-A13003DA4601}" destId="{6A63D16E-EEE6-4267-97EA-5AD7D2BC4E84}" srcOrd="1" destOrd="0" presId="urn:microsoft.com/office/officeart/2005/8/layout/hProcess4"/>
    <dgm:cxn modelId="{1C0B2966-A4D5-49CC-B7F2-A121C5C9817C}" type="presParOf" srcId="{224851B6-C14D-49DE-883B-A13003DA4601}" destId="{59BAED1E-A4FE-4FA3-8716-57917AF47F38}" srcOrd="2" destOrd="0" presId="urn:microsoft.com/office/officeart/2005/8/layout/hProcess4"/>
    <dgm:cxn modelId="{FE2DC098-A539-4BB8-8D74-C108718A6D23}" type="presParOf" srcId="{59BAED1E-A4FE-4FA3-8716-57917AF47F38}" destId="{5C833856-7FAF-4B27-932C-67C7D08339F2}" srcOrd="0" destOrd="0" presId="urn:microsoft.com/office/officeart/2005/8/layout/hProcess4"/>
    <dgm:cxn modelId="{16AAA183-E1A3-4ECF-997A-81333DC4EFCA}" type="presParOf" srcId="{59BAED1E-A4FE-4FA3-8716-57917AF47F38}" destId="{E83793B4-2C5C-4D90-82FA-E5EE4745664D}" srcOrd="1" destOrd="0" presId="urn:microsoft.com/office/officeart/2005/8/layout/hProcess4"/>
    <dgm:cxn modelId="{A310F834-0A95-4F4E-9CFF-8ED098D6F853}" type="presParOf" srcId="{59BAED1E-A4FE-4FA3-8716-57917AF47F38}" destId="{67FFE978-6FBE-4424-80BE-B9E4B4DD0695}" srcOrd="2" destOrd="0" presId="urn:microsoft.com/office/officeart/2005/8/layout/hProcess4"/>
    <dgm:cxn modelId="{FC3C9877-F1AB-4630-B09D-E2422D71C1B2}" type="presParOf" srcId="{59BAED1E-A4FE-4FA3-8716-57917AF47F38}" destId="{029D1FDE-4DD7-4FA5-8C70-0C747477B66C}" srcOrd="3" destOrd="0" presId="urn:microsoft.com/office/officeart/2005/8/layout/hProcess4"/>
    <dgm:cxn modelId="{0C23CC14-2827-4D42-B3F2-24A9658D4CA9}" type="presParOf" srcId="{59BAED1E-A4FE-4FA3-8716-57917AF47F38}" destId="{C2556EF6-41FF-46C6-8829-911BFA533FFE}" srcOrd="4" destOrd="0" presId="urn:microsoft.com/office/officeart/2005/8/layout/hProcess4"/>
    <dgm:cxn modelId="{03B78875-546F-4B9E-B138-1C0FF132346D}" type="presParOf" srcId="{224851B6-C14D-49DE-883B-A13003DA4601}" destId="{DC2A0ADB-DCE3-4BF4-9952-0394865777AC}" srcOrd="3" destOrd="0" presId="urn:microsoft.com/office/officeart/2005/8/layout/hProcess4"/>
    <dgm:cxn modelId="{470A6CA6-A9CE-464F-84DB-5DC13565A2C8}" type="presParOf" srcId="{224851B6-C14D-49DE-883B-A13003DA4601}" destId="{A874A3A3-A340-4ABC-99B5-7529D4415335}" srcOrd="4" destOrd="0" presId="urn:microsoft.com/office/officeart/2005/8/layout/hProcess4"/>
    <dgm:cxn modelId="{F6B1C4DA-988E-4055-9765-306F5A98CD06}" type="presParOf" srcId="{A874A3A3-A340-4ABC-99B5-7529D4415335}" destId="{14032C0B-60AE-432B-A713-F993D1C4BA8F}" srcOrd="0" destOrd="0" presId="urn:microsoft.com/office/officeart/2005/8/layout/hProcess4"/>
    <dgm:cxn modelId="{F9FB30AF-82A1-4872-8383-99625B6C2D69}" type="presParOf" srcId="{A874A3A3-A340-4ABC-99B5-7529D4415335}" destId="{69C28D3B-E083-42DF-9EA0-916CA12125A9}" srcOrd="1" destOrd="0" presId="urn:microsoft.com/office/officeart/2005/8/layout/hProcess4"/>
    <dgm:cxn modelId="{16665CFF-3E48-4ABD-A683-4C6BF569EDAE}" type="presParOf" srcId="{A874A3A3-A340-4ABC-99B5-7529D4415335}" destId="{843715D2-C2C2-41EB-BDA3-21230FBA46DB}" srcOrd="2" destOrd="0" presId="urn:microsoft.com/office/officeart/2005/8/layout/hProcess4"/>
    <dgm:cxn modelId="{A27E2538-F421-4EB9-A2F6-3C451A831951}" type="presParOf" srcId="{A874A3A3-A340-4ABC-99B5-7529D4415335}" destId="{047F5837-10E2-4FFC-A492-DB8A19EF48CA}" srcOrd="3" destOrd="0" presId="urn:microsoft.com/office/officeart/2005/8/layout/hProcess4"/>
    <dgm:cxn modelId="{043CCFDB-C988-4DED-8C9A-2A3B586895E5}" type="presParOf" srcId="{A874A3A3-A340-4ABC-99B5-7529D4415335}" destId="{7D6A154D-27BB-4CCE-9250-BCDD2CD5C383}"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015622-8A46-45CF-A72A-2856B699B374}">
      <dsp:nvSpPr>
        <dsp:cNvPr id="0" name=""/>
        <dsp:cNvSpPr/>
      </dsp:nvSpPr>
      <dsp:spPr>
        <a:xfrm>
          <a:off x="152407" y="762004"/>
          <a:ext cx="2716179" cy="2240280"/>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rtlCol="0" anchor="t" anchorCtr="0">
          <a:noAutofit/>
        </a:bodyPr>
        <a:lstStyle/>
        <a:p>
          <a:pPr marL="114300" lvl="1" indent="-114300" algn="l" defTabSz="622300" rtl="0">
            <a:lnSpc>
              <a:spcPct val="90000"/>
            </a:lnSpc>
            <a:spcBef>
              <a:spcPct val="0"/>
            </a:spcBef>
            <a:spcAft>
              <a:spcPct val="15000"/>
            </a:spcAft>
            <a:buChar char="•"/>
          </a:pPr>
          <a:r>
            <a:rPr lang="en-CA" sz="1400" kern="1200" dirty="0" smtClean="0">
              <a:latin typeface="Calibri" panose="020F0502020204030204" pitchFamily="34" charset="0"/>
            </a:rPr>
            <a:t>Department submits a request for migration via web submission, Telecom setup meeting with the department to further discuss the migration plan	</a:t>
          </a:r>
          <a:endParaRPr lang="en-US" sz="1400" kern="1200" dirty="0">
            <a:latin typeface="Calibri" panose="020F0502020204030204" pitchFamily="34" charset="0"/>
          </a:endParaRPr>
        </a:p>
        <a:p>
          <a:pPr marL="114300" lvl="1" indent="-114300" algn="l" defTabSz="622300" rtl="0">
            <a:lnSpc>
              <a:spcPct val="90000"/>
            </a:lnSpc>
            <a:spcBef>
              <a:spcPct val="0"/>
            </a:spcBef>
            <a:spcAft>
              <a:spcPct val="15000"/>
            </a:spcAft>
            <a:buChar char="•"/>
          </a:pPr>
          <a:r>
            <a:rPr lang="en-CA" sz="1400" kern="1200" dirty="0" smtClean="0">
              <a:latin typeface="Calibri" panose="020F0502020204030204" pitchFamily="34" charset="0"/>
            </a:rPr>
            <a:t>Telecom provides a list of the Centrex lines that belongs to the department to review</a:t>
          </a:r>
          <a:endParaRPr lang="en-US" sz="1400" kern="1200" dirty="0">
            <a:latin typeface="Calibri" panose="020F0502020204030204" pitchFamily="34" charset="0"/>
          </a:endParaRPr>
        </a:p>
      </dsp:txBody>
      <dsp:txXfrm>
        <a:off x="203962" y="813559"/>
        <a:ext cx="2613069" cy="1657110"/>
      </dsp:txXfrm>
    </dsp:sp>
    <dsp:sp modelId="{6A63D16E-EEE6-4267-97EA-5AD7D2BC4E84}">
      <dsp:nvSpPr>
        <dsp:cNvPr id="0" name=""/>
        <dsp:cNvSpPr/>
      </dsp:nvSpPr>
      <dsp:spPr>
        <a:xfrm>
          <a:off x="1850333" y="1585681"/>
          <a:ext cx="3141090" cy="3141090"/>
        </a:xfrm>
        <a:prstGeom prst="leftCircularArrow">
          <a:avLst>
            <a:gd name="adj1" fmla="val 3617"/>
            <a:gd name="adj2" fmla="val 450047"/>
            <a:gd name="adj3" fmla="val 2267188"/>
            <a:gd name="adj4" fmla="val 9066120"/>
            <a:gd name="adj5" fmla="val 4220"/>
          </a:avLst>
        </a:prstGeom>
        <a:solidFill>
          <a:schemeClr val="dk2">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sp>
    <dsp:sp modelId="{E18C6CF4-EDEB-4539-A36D-E0355B626199}">
      <dsp:nvSpPr>
        <dsp:cNvPr id="0" name=""/>
        <dsp:cNvSpPr/>
      </dsp:nvSpPr>
      <dsp:spPr>
        <a:xfrm>
          <a:off x="946461" y="2895596"/>
          <a:ext cx="2414381" cy="960120"/>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33020" rIns="49530" bIns="33020" numCol="1" spcCol="1270" rtlCol="0" anchor="ctr" anchorCtr="0">
          <a:noAutofit/>
        </a:bodyPr>
        <a:lstStyle/>
        <a:p>
          <a:pPr lvl="0" algn="ctr" defTabSz="1155700" rtl="0">
            <a:lnSpc>
              <a:spcPct val="90000"/>
            </a:lnSpc>
            <a:spcBef>
              <a:spcPct val="0"/>
            </a:spcBef>
            <a:spcAft>
              <a:spcPct val="35000"/>
            </a:spcAft>
          </a:pPr>
          <a:r>
            <a:rPr lang="x-none" sz="2600" kern="1200" dirty="0"/>
            <a:t>Step </a:t>
          </a:r>
          <a:r>
            <a:rPr lang="x-none" sz="2600" kern="1200" dirty="0" smtClean="0"/>
            <a:t>1: Initial Line Discovery</a:t>
          </a:r>
          <a:endParaRPr lang="en-US" sz="2600" kern="1200" dirty="0"/>
        </a:p>
      </dsp:txBody>
      <dsp:txXfrm>
        <a:off x="974582" y="2923717"/>
        <a:ext cx="2358139" cy="903878"/>
      </dsp:txXfrm>
    </dsp:sp>
    <dsp:sp modelId="{E83793B4-2C5C-4D90-82FA-E5EE4745664D}">
      <dsp:nvSpPr>
        <dsp:cNvPr id="0" name=""/>
        <dsp:cNvSpPr/>
      </dsp:nvSpPr>
      <dsp:spPr>
        <a:xfrm>
          <a:off x="3901210" y="1165860"/>
          <a:ext cx="2716179" cy="2240280"/>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rtlCol="0" anchor="b" anchorCtr="0">
          <a:noAutofit/>
        </a:bodyPr>
        <a:lstStyle/>
        <a:p>
          <a:pPr marL="114300" lvl="1" indent="-114300" algn="l" defTabSz="622300" rtl="0">
            <a:lnSpc>
              <a:spcPct val="90000"/>
            </a:lnSpc>
            <a:spcBef>
              <a:spcPct val="0"/>
            </a:spcBef>
            <a:spcAft>
              <a:spcPct val="15000"/>
            </a:spcAft>
            <a:buChar char="•"/>
          </a:pPr>
          <a:r>
            <a:rPr lang="x-none" sz="1400" kern="1200" dirty="0" smtClean="0">
              <a:latin typeface="Calibri" panose="020F0502020204030204" pitchFamily="34" charset="0"/>
            </a:rPr>
            <a:t>Telecom assess the department network and provides recommendation on switch upgrade (if necessary)</a:t>
          </a:r>
          <a:endParaRPr lang="en-US" sz="1400" kern="1200" dirty="0">
            <a:latin typeface="Calibri" panose="020F0502020204030204" pitchFamily="34" charset="0"/>
          </a:endParaRPr>
        </a:p>
        <a:p>
          <a:pPr marL="114300" lvl="1" indent="-114300" algn="l" defTabSz="622300" rtl="0">
            <a:lnSpc>
              <a:spcPct val="90000"/>
            </a:lnSpc>
            <a:spcBef>
              <a:spcPct val="0"/>
            </a:spcBef>
            <a:spcAft>
              <a:spcPct val="15000"/>
            </a:spcAft>
            <a:buChar char="•"/>
          </a:pPr>
          <a:r>
            <a:rPr lang="en-CA" sz="1400" kern="1200" dirty="0" smtClean="0">
              <a:latin typeface="Calibri" panose="020F0502020204030204" pitchFamily="34" charset="0"/>
            </a:rPr>
            <a:t>Perform VoIP simulation test</a:t>
          </a:r>
          <a:endParaRPr lang="en-US" sz="1400" kern="1200" dirty="0">
            <a:latin typeface="Calibri" panose="020F0502020204030204" pitchFamily="34" charset="0"/>
          </a:endParaRPr>
        </a:p>
        <a:p>
          <a:pPr marL="114300" lvl="1" indent="-114300" algn="l" defTabSz="622300" rtl="0">
            <a:lnSpc>
              <a:spcPct val="90000"/>
            </a:lnSpc>
            <a:spcBef>
              <a:spcPct val="0"/>
            </a:spcBef>
            <a:spcAft>
              <a:spcPct val="15000"/>
            </a:spcAft>
            <a:buChar char="•"/>
          </a:pPr>
          <a:r>
            <a:rPr lang="en-CA" sz="1400" kern="1200" dirty="0" smtClean="0">
              <a:latin typeface="Calibri" panose="020F0502020204030204" pitchFamily="34" charset="0"/>
            </a:rPr>
            <a:t>Configure switches for Voice VLAN</a:t>
          </a:r>
          <a:endParaRPr lang="en-US" sz="1400" kern="1200" dirty="0">
            <a:latin typeface="Calibri" panose="020F0502020204030204" pitchFamily="34" charset="0"/>
          </a:endParaRPr>
        </a:p>
        <a:p>
          <a:pPr marL="114300" lvl="1" indent="-114300" algn="l" defTabSz="622300" rtl="0">
            <a:lnSpc>
              <a:spcPct val="90000"/>
            </a:lnSpc>
            <a:spcBef>
              <a:spcPct val="0"/>
            </a:spcBef>
            <a:spcAft>
              <a:spcPct val="15000"/>
            </a:spcAft>
            <a:buChar char="•"/>
          </a:pPr>
          <a:r>
            <a:rPr lang="en-CA" sz="1400" kern="1200" dirty="0" smtClean="0">
              <a:latin typeface="Calibri" panose="020F0502020204030204" pitchFamily="34" charset="0"/>
            </a:rPr>
            <a:t>Test VoIP phone on site</a:t>
          </a:r>
          <a:endParaRPr lang="en-US" sz="1400" kern="1200" dirty="0">
            <a:latin typeface="Calibri" panose="020F0502020204030204" pitchFamily="34" charset="0"/>
          </a:endParaRPr>
        </a:p>
        <a:p>
          <a:pPr marL="114300" lvl="1" indent="-114300" algn="l" defTabSz="622300" rtl="0">
            <a:lnSpc>
              <a:spcPct val="90000"/>
            </a:lnSpc>
            <a:spcBef>
              <a:spcPct val="0"/>
            </a:spcBef>
            <a:spcAft>
              <a:spcPct val="15000"/>
            </a:spcAft>
            <a:buChar char="•"/>
          </a:pPr>
          <a:endParaRPr lang="en-US" sz="1400" kern="1200" dirty="0">
            <a:latin typeface="Calibri" panose="020F0502020204030204" pitchFamily="34" charset="0"/>
          </a:endParaRPr>
        </a:p>
      </dsp:txBody>
      <dsp:txXfrm>
        <a:off x="3952765" y="1697475"/>
        <a:ext cx="2613069" cy="1657110"/>
      </dsp:txXfrm>
    </dsp:sp>
    <dsp:sp modelId="{DC2A0ADB-DCE3-4BF4-9952-0394865777AC}">
      <dsp:nvSpPr>
        <dsp:cNvPr id="0" name=""/>
        <dsp:cNvSpPr/>
      </dsp:nvSpPr>
      <dsp:spPr>
        <a:xfrm>
          <a:off x="5279192" y="-456583"/>
          <a:ext cx="3491890" cy="3491890"/>
        </a:xfrm>
        <a:prstGeom prst="circularArrow">
          <a:avLst>
            <a:gd name="adj1" fmla="val 3254"/>
            <a:gd name="adj2" fmla="val 401347"/>
            <a:gd name="adj3" fmla="val 19888640"/>
            <a:gd name="adj4" fmla="val 13041009"/>
            <a:gd name="adj5" fmla="val 3796"/>
          </a:avLst>
        </a:prstGeom>
        <a:solidFill>
          <a:schemeClr val="dk2">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sp>
    <dsp:sp modelId="{029D1FDE-4DD7-4FA5-8C70-0C747477B66C}">
      <dsp:nvSpPr>
        <dsp:cNvPr id="0" name=""/>
        <dsp:cNvSpPr/>
      </dsp:nvSpPr>
      <dsp:spPr>
        <a:xfrm>
          <a:off x="4527863" y="304795"/>
          <a:ext cx="2414381" cy="960120"/>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33020" rIns="49530" bIns="33020" numCol="1" spcCol="1270" rtlCol="0" anchor="ctr" anchorCtr="0">
          <a:noAutofit/>
        </a:bodyPr>
        <a:lstStyle/>
        <a:p>
          <a:pPr lvl="0" algn="ctr" defTabSz="1155700" rtl="0">
            <a:lnSpc>
              <a:spcPct val="90000"/>
            </a:lnSpc>
            <a:spcBef>
              <a:spcPct val="0"/>
            </a:spcBef>
            <a:spcAft>
              <a:spcPct val="35000"/>
            </a:spcAft>
          </a:pPr>
          <a:r>
            <a:rPr lang="x-none" sz="2600" kern="1200" dirty="0"/>
            <a:t>Step </a:t>
          </a:r>
          <a:r>
            <a:rPr lang="x-none" sz="2600" kern="1200" dirty="0" smtClean="0"/>
            <a:t>2: Network Assessment</a:t>
          </a:r>
          <a:endParaRPr lang="en-US" sz="2600" kern="1200" dirty="0"/>
        </a:p>
      </dsp:txBody>
      <dsp:txXfrm>
        <a:off x="4555984" y="332916"/>
        <a:ext cx="2358139" cy="903878"/>
      </dsp:txXfrm>
    </dsp:sp>
    <dsp:sp modelId="{69C28D3B-E083-42DF-9EA0-916CA12125A9}">
      <dsp:nvSpPr>
        <dsp:cNvPr id="0" name=""/>
        <dsp:cNvSpPr/>
      </dsp:nvSpPr>
      <dsp:spPr>
        <a:xfrm>
          <a:off x="7460208" y="1165859"/>
          <a:ext cx="2716179" cy="2240280"/>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rtlCol="0" anchor="t" anchorCtr="0">
          <a:noAutofit/>
        </a:bodyPr>
        <a:lstStyle/>
        <a:p>
          <a:pPr marL="114300" lvl="1" indent="-114300" algn="l" defTabSz="622300" rtl="0">
            <a:lnSpc>
              <a:spcPct val="90000"/>
            </a:lnSpc>
            <a:spcBef>
              <a:spcPct val="0"/>
            </a:spcBef>
            <a:spcAft>
              <a:spcPct val="15000"/>
            </a:spcAft>
            <a:buChar char="•"/>
          </a:pPr>
          <a:r>
            <a:rPr lang="x-none" sz="1400" kern="1200" dirty="0" smtClean="0">
              <a:latin typeface="Calibri" panose="020F0502020204030204" pitchFamily="34" charset="0"/>
            </a:rPr>
            <a:t>Submit Centrex Port Request</a:t>
          </a:r>
          <a:endParaRPr lang="en-US" sz="1400" kern="1200" dirty="0">
            <a:latin typeface="Calibri" panose="020F0502020204030204" pitchFamily="34" charset="0"/>
          </a:endParaRPr>
        </a:p>
        <a:p>
          <a:pPr marL="114300" lvl="1" indent="-114300" algn="l" defTabSz="622300" rtl="0">
            <a:lnSpc>
              <a:spcPct val="90000"/>
            </a:lnSpc>
            <a:spcBef>
              <a:spcPct val="0"/>
            </a:spcBef>
            <a:spcAft>
              <a:spcPct val="15000"/>
            </a:spcAft>
            <a:buChar char="•"/>
          </a:pPr>
          <a:r>
            <a:rPr lang="en-CA" sz="1400" kern="1200" dirty="0" smtClean="0">
              <a:latin typeface="Calibri" panose="020F0502020204030204" pitchFamily="34" charset="0"/>
            </a:rPr>
            <a:t>Submit VoIP Order Form</a:t>
          </a:r>
          <a:endParaRPr lang="en-US" sz="1400" kern="1200" dirty="0">
            <a:latin typeface="Calibri" panose="020F0502020204030204" pitchFamily="34" charset="0"/>
          </a:endParaRPr>
        </a:p>
        <a:p>
          <a:pPr marL="114300" lvl="1" indent="-114300" algn="l" defTabSz="622300" rtl="0">
            <a:lnSpc>
              <a:spcPct val="90000"/>
            </a:lnSpc>
            <a:spcBef>
              <a:spcPct val="0"/>
            </a:spcBef>
            <a:spcAft>
              <a:spcPct val="15000"/>
            </a:spcAft>
            <a:buChar char="•"/>
          </a:pPr>
          <a:r>
            <a:rPr lang="en-CA" sz="1400" kern="1200" dirty="0" smtClean="0">
              <a:latin typeface="Calibri" panose="020F0502020204030204" pitchFamily="34" charset="0"/>
            </a:rPr>
            <a:t>User Training </a:t>
          </a:r>
          <a:endParaRPr lang="en-US" sz="1400" kern="1200" dirty="0">
            <a:latin typeface="Calibri" panose="020F0502020204030204" pitchFamily="34" charset="0"/>
          </a:endParaRPr>
        </a:p>
        <a:p>
          <a:pPr marL="114300" lvl="1" indent="-114300" algn="l" defTabSz="622300" rtl="0">
            <a:lnSpc>
              <a:spcPct val="90000"/>
            </a:lnSpc>
            <a:spcBef>
              <a:spcPct val="0"/>
            </a:spcBef>
            <a:spcAft>
              <a:spcPct val="15000"/>
            </a:spcAft>
            <a:buChar char="•"/>
          </a:pPr>
          <a:r>
            <a:rPr lang="en-CA" sz="1400" kern="1200" dirty="0" smtClean="0">
              <a:latin typeface="Calibri" panose="020F0502020204030204" pitchFamily="34" charset="0"/>
            </a:rPr>
            <a:t>Install softphone client, setup headsets/phones</a:t>
          </a:r>
          <a:endParaRPr lang="en-US" sz="1400" kern="1200" dirty="0">
            <a:latin typeface="Calibri" panose="020F0502020204030204" pitchFamily="34" charset="0"/>
          </a:endParaRPr>
        </a:p>
        <a:p>
          <a:pPr marL="114300" lvl="1" indent="-114300" algn="l" defTabSz="622300" rtl="0">
            <a:lnSpc>
              <a:spcPct val="90000"/>
            </a:lnSpc>
            <a:spcBef>
              <a:spcPct val="0"/>
            </a:spcBef>
            <a:spcAft>
              <a:spcPct val="15000"/>
            </a:spcAft>
            <a:buChar char="•"/>
          </a:pPr>
          <a:r>
            <a:rPr lang="en-CA" sz="1400" kern="1200" dirty="0" smtClean="0">
              <a:latin typeface="Calibri" panose="020F0502020204030204" pitchFamily="34" charset="0"/>
            </a:rPr>
            <a:t>Wait for port date</a:t>
          </a:r>
          <a:endParaRPr lang="en-US" sz="1400" kern="1200" dirty="0">
            <a:latin typeface="Calibri" panose="020F0502020204030204" pitchFamily="34" charset="0"/>
          </a:endParaRPr>
        </a:p>
      </dsp:txBody>
      <dsp:txXfrm>
        <a:off x="7511763" y="1217414"/>
        <a:ext cx="2613069" cy="1657110"/>
      </dsp:txXfrm>
    </dsp:sp>
    <dsp:sp modelId="{047F5837-10E2-4FFC-A492-DB8A19EF48CA}">
      <dsp:nvSpPr>
        <dsp:cNvPr id="0" name=""/>
        <dsp:cNvSpPr/>
      </dsp:nvSpPr>
      <dsp:spPr>
        <a:xfrm>
          <a:off x="8109266" y="2971800"/>
          <a:ext cx="2414381" cy="960120"/>
        </a:xfrm>
        <a:prstGeom prst="roundRect">
          <a:avLst>
            <a:gd name="adj" fmla="val 10000"/>
          </a:avLst>
        </a:prstGeom>
        <a:solidFill>
          <a:schemeClr val="dk2">
            <a:hueOff val="0"/>
            <a:satOff val="0"/>
            <a:lumOff val="0"/>
            <a:alphaOff val="0"/>
          </a:schemeClr>
        </a:solidFill>
        <a:ln w="19050" cap="flat" cmpd="sng" algn="ctr">
          <a:solidFill>
            <a:schemeClr val="lt2">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33020" rIns="49530" bIns="33020" numCol="1" spcCol="1270" rtlCol="0" anchor="ctr" anchorCtr="0">
          <a:noAutofit/>
        </a:bodyPr>
        <a:lstStyle/>
        <a:p>
          <a:pPr lvl="0" algn="ctr" defTabSz="1155700" rtl="0">
            <a:lnSpc>
              <a:spcPct val="90000"/>
            </a:lnSpc>
            <a:spcBef>
              <a:spcPct val="0"/>
            </a:spcBef>
            <a:spcAft>
              <a:spcPct val="35000"/>
            </a:spcAft>
          </a:pPr>
          <a:r>
            <a:rPr lang="x-none" sz="2600" kern="1200" dirty="0"/>
            <a:t>Step </a:t>
          </a:r>
          <a:r>
            <a:rPr lang="x-none" sz="2600" kern="1200" dirty="0" smtClean="0"/>
            <a:t>3: Implementation</a:t>
          </a:r>
          <a:endParaRPr lang="en-US" sz="2600" kern="1200" dirty="0"/>
        </a:p>
      </dsp:txBody>
      <dsp:txXfrm>
        <a:off x="8137387" y="2999921"/>
        <a:ext cx="2358139" cy="903878"/>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5E640B8-84E0-4918-8D32-2DA907C40CB3}" type="datetime1">
              <a:rPr lang="en-GB" smtClean="0"/>
              <a:t>03/05/2018</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9F912AB-2776-42F2-A957-313FC7EFEDB9}" type="slidenum">
              <a:rPr lang="en-GB" smtClean="0"/>
              <a:t>‹#›</a:t>
            </a:fld>
            <a:endParaRPr lang="en-GB" dirty="0"/>
          </a:p>
        </p:txBody>
      </p:sp>
    </p:spTree>
    <p:extLst>
      <p:ext uri="{BB962C8B-B14F-4D97-AF65-F5344CB8AC3E}">
        <p14:creationId xmlns:p14="http://schemas.microsoft.com/office/powerpoint/2010/main" val="3932065745"/>
      </p:ext>
    </p:extLst>
  </p:cSld>
  <p:clrMap bg1="lt1" tx1="dk1" bg2="lt2" tx2="dk2" accent1="accent1" accent2="accent2" accent3="accent3" accent4="accent4" accent5="accent5" accent6="accent6" hlink="hlink" folHlink="folHlink"/>
  <p:hf hdr="0" ftr="0"/>
</p:handoutMaster>
</file>

<file path=ppt/media/image1.jpg>
</file>

<file path=ppt/media/image2.jpg>
</file>

<file path=ppt/media/image3.png>
</file>

<file path=ppt/media/image4.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A8CCBA2-4B54-4BA8-A1FE-CF186AA3561A}" type="datetime1">
              <a:rPr lang="en-GB" noProof="0" smtClean="0"/>
              <a:pPr/>
              <a:t>03/05/2018</a:t>
            </a:fld>
            <a:endParaRPr lang="en-GB" noProof="0"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F93199CD-3E1B-4AE6-990F-76F925F5EA9F}" type="slidenum">
              <a:rPr lang="en-GB" noProof="0" smtClean="0"/>
              <a:t>‹#›</a:t>
            </a:fld>
            <a:endParaRPr lang="en-GB" noProof="0" dirty="0"/>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Welcome</a:t>
            </a:r>
            <a:r>
              <a:rPr lang="en-GB" baseline="0" dirty="0" smtClean="0"/>
              <a:t> everyone to our session about the progress of the VoIP </a:t>
            </a:r>
            <a:r>
              <a:rPr lang="en-GB" baseline="0" dirty="0" err="1" smtClean="0"/>
              <a:t>migrtion</a:t>
            </a:r>
            <a:r>
              <a:rPr lang="en-GB" baseline="0" dirty="0" smtClean="0"/>
              <a:t> at </a:t>
            </a:r>
            <a:r>
              <a:rPr lang="en-GB" baseline="0" dirty="0" err="1" smtClean="0"/>
              <a:t>UofT</a:t>
            </a:r>
            <a:r>
              <a:rPr lang="en-GB" baseline="0" dirty="0" smtClean="0"/>
              <a:t>. Thank you for attending </a:t>
            </a:r>
            <a:r>
              <a:rPr lang="en-GB" baseline="0" dirty="0" err="1" smtClean="0"/>
              <a:t>Techknowfile</a:t>
            </a:r>
            <a:r>
              <a:rPr lang="en-GB" baseline="0" dirty="0" smtClean="0"/>
              <a:t>. We are really excited about the VoIP project and happy to share some information updates on the progress as we heading into our second year of the project. We are just going to take a few minutes to talk about VoIP and if you have any questions feel free to ask. We will also have a Q &amp; A at the end of our presentation</a:t>
            </a:r>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a:t>
            </a:fld>
            <a:endParaRPr lang="en-GB" dirty="0"/>
          </a:p>
        </p:txBody>
      </p:sp>
    </p:spTree>
    <p:extLst>
      <p:ext uri="{BB962C8B-B14F-4D97-AF65-F5344CB8AC3E}">
        <p14:creationId xmlns:p14="http://schemas.microsoft.com/office/powerpoint/2010/main" val="22751760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ability to carry configuration instructions from the</a:t>
            </a:r>
          </a:p>
          <a:p>
            <a:r>
              <a:rPr lang="en-GB" dirty="0" smtClean="0"/>
              <a:t>switch to the VoIP phone, </a:t>
            </a:r>
            <a:r>
              <a:rPr lang="en-GB" dirty="0" err="1" smtClean="0"/>
              <a:t>eg</a:t>
            </a:r>
            <a:r>
              <a:rPr lang="en-GB" dirty="0" smtClean="0"/>
              <a:t> VLAN ID or </a:t>
            </a:r>
            <a:r>
              <a:rPr lang="en-GB" dirty="0" err="1" smtClean="0"/>
              <a:t>QoS</a:t>
            </a:r>
            <a:r>
              <a:rPr lang="en-GB" dirty="0" smtClean="0"/>
              <a:t> marker</a:t>
            </a:r>
          </a:p>
          <a:p>
            <a:endParaRPr lang="en-GB" dirty="0" smtClean="0"/>
          </a:p>
          <a:p>
            <a:r>
              <a:rPr lang="en-GB" dirty="0" smtClean="0"/>
              <a:t>Advantages of Having a Separate Voice VLAN</a:t>
            </a:r>
          </a:p>
          <a:p>
            <a:r>
              <a:rPr lang="en-GB" dirty="0" smtClean="0"/>
              <a:t>1) Reduces impact of broadcasts/multicasts on a large data VLAN hitting the voice phones.</a:t>
            </a:r>
          </a:p>
          <a:p>
            <a:r>
              <a:rPr lang="en-GB" dirty="0" smtClean="0"/>
              <a:t>2) Allows the voice VLAN to be firewalled off to prevent </a:t>
            </a:r>
            <a:r>
              <a:rPr lang="en-GB" dirty="0" err="1" smtClean="0"/>
              <a:t>DoS</a:t>
            </a:r>
            <a:r>
              <a:rPr lang="en-GB" dirty="0" smtClean="0"/>
              <a:t>/Virus attacks therefore increase security.</a:t>
            </a:r>
          </a:p>
          <a:p>
            <a:r>
              <a:rPr lang="en-GB" dirty="0" smtClean="0"/>
              <a:t>3) As already indicated, allows separate DHCP services. The VoIP VLAN provided by ITS uses a separate DHCP server and only assign DHCP IPs for specific MAC prefixes (Polycom in our case).</a:t>
            </a:r>
          </a:p>
          <a:p>
            <a:r>
              <a:rPr lang="en-GB" dirty="0" smtClean="0"/>
              <a:t>4) Separate VLANs can assist administrator better when troubleshooting is required.</a:t>
            </a:r>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10</a:t>
            </a:fld>
            <a:endParaRPr lang="en-GB" dirty="0"/>
          </a:p>
        </p:txBody>
      </p:sp>
    </p:spTree>
    <p:extLst>
      <p:ext uri="{BB962C8B-B14F-4D97-AF65-F5344CB8AC3E}">
        <p14:creationId xmlns:p14="http://schemas.microsoft.com/office/powerpoint/2010/main" val="20544492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call forwarding </a:t>
            </a:r>
            <a:r>
              <a:rPr lang="en-GB" dirty="0" err="1" smtClean="0"/>
              <a:t>aways</a:t>
            </a:r>
            <a:r>
              <a:rPr lang="en-GB" dirty="0" smtClean="0"/>
              <a:t>/busy/no answer</a:t>
            </a:r>
          </a:p>
          <a:p>
            <a:r>
              <a:rPr lang="en-GB" dirty="0" smtClean="0"/>
              <a:t>simultaneous</a:t>
            </a:r>
            <a:r>
              <a:rPr lang="en-GB" baseline="0" dirty="0" smtClean="0"/>
              <a:t> rings</a:t>
            </a:r>
          </a:p>
          <a:p>
            <a:endParaRPr lang="en-GB" baseline="0" dirty="0" smtClean="0"/>
          </a:p>
          <a:p>
            <a:r>
              <a:rPr lang="en-GB" baseline="0" dirty="0" smtClean="0"/>
              <a:t>greeting message for different condition, vacation message, busy, no answer.</a:t>
            </a:r>
          </a:p>
          <a:p>
            <a:endParaRPr lang="en-GB" baseline="0" dirty="0" smtClean="0"/>
          </a:p>
          <a:p>
            <a:r>
              <a:rPr lang="en-GB" baseline="0" dirty="0" smtClean="0"/>
              <a:t>VM to email feature, transcribe feature</a:t>
            </a:r>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12</a:t>
            </a:fld>
            <a:endParaRPr lang="en-GB" dirty="0"/>
          </a:p>
        </p:txBody>
      </p:sp>
    </p:spTree>
    <p:extLst>
      <p:ext uri="{BB962C8B-B14F-4D97-AF65-F5344CB8AC3E}">
        <p14:creationId xmlns:p14="http://schemas.microsoft.com/office/powerpoint/2010/main" val="37136850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Reset</a:t>
            </a:r>
            <a:r>
              <a:rPr lang="en-GB" baseline="0" dirty="0" smtClean="0"/>
              <a:t> VM password, VoIP credential</a:t>
            </a:r>
          </a:p>
          <a:p>
            <a:r>
              <a:rPr lang="en-GB" baseline="0" dirty="0" smtClean="0"/>
              <a:t>Change address info</a:t>
            </a:r>
          </a:p>
          <a:p>
            <a:r>
              <a:rPr lang="en-GB" baseline="0" dirty="0" smtClean="0"/>
              <a:t>Change certain phone settings, as well as VM settings</a:t>
            </a:r>
          </a:p>
          <a:p>
            <a:r>
              <a:rPr lang="en-GB" baseline="0" dirty="0" smtClean="0"/>
              <a:t>Check your call history</a:t>
            </a:r>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13</a:t>
            </a:fld>
            <a:endParaRPr lang="en-GB" dirty="0"/>
          </a:p>
        </p:txBody>
      </p:sp>
    </p:spTree>
    <p:extLst>
      <p:ext uri="{BB962C8B-B14F-4D97-AF65-F5344CB8AC3E}">
        <p14:creationId xmlns:p14="http://schemas.microsoft.com/office/powerpoint/2010/main" val="437753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14</a:t>
            </a:fld>
            <a:endParaRPr lang="en-GB" dirty="0"/>
          </a:p>
        </p:txBody>
      </p:sp>
    </p:spTree>
    <p:extLst>
      <p:ext uri="{BB962C8B-B14F-4D97-AF65-F5344CB8AC3E}">
        <p14:creationId xmlns:p14="http://schemas.microsoft.com/office/powerpoint/2010/main" val="32209555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15</a:t>
            </a:fld>
            <a:endParaRPr lang="en-GB" dirty="0"/>
          </a:p>
        </p:txBody>
      </p:sp>
    </p:spTree>
    <p:extLst>
      <p:ext uri="{BB962C8B-B14F-4D97-AF65-F5344CB8AC3E}">
        <p14:creationId xmlns:p14="http://schemas.microsoft.com/office/powerpoint/2010/main" val="37894651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These are the</a:t>
            </a:r>
            <a:r>
              <a:rPr lang="en-GB" baseline="0" dirty="0" smtClean="0"/>
              <a:t> </a:t>
            </a:r>
            <a:r>
              <a:rPr lang="en-GB" baseline="0" dirty="0" smtClean="0"/>
              <a:t>topics </a:t>
            </a:r>
            <a:r>
              <a:rPr lang="en-GB" baseline="0" dirty="0" smtClean="0"/>
              <a:t>we are going to </a:t>
            </a:r>
            <a:r>
              <a:rPr lang="en-GB" baseline="0" dirty="0" smtClean="0"/>
              <a:t>cover today</a:t>
            </a:r>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2</a:t>
            </a:fld>
            <a:endParaRPr lang="en-GB" dirty="0"/>
          </a:p>
        </p:txBody>
      </p:sp>
    </p:spTree>
    <p:extLst>
      <p:ext uri="{BB962C8B-B14F-4D97-AF65-F5344CB8AC3E}">
        <p14:creationId xmlns:p14="http://schemas.microsoft.com/office/powerpoint/2010/main" val="15592625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Meet the telecom </a:t>
            </a:r>
            <a:r>
              <a:rPr lang="en-GB" dirty="0" smtClean="0"/>
              <a:t>team,</a:t>
            </a:r>
          </a:p>
          <a:p>
            <a:r>
              <a:rPr lang="en-GB" dirty="0" smtClean="0"/>
              <a:t>Joanne and Mary are not directly involved</a:t>
            </a:r>
            <a:r>
              <a:rPr lang="en-GB" baseline="0" dirty="0" smtClean="0"/>
              <a:t> in the project but they do work for the project, they are our contact to Bell retail.</a:t>
            </a:r>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3</a:t>
            </a:fld>
            <a:endParaRPr lang="en-GB" dirty="0"/>
          </a:p>
        </p:txBody>
      </p:sp>
    </p:spTree>
    <p:extLst>
      <p:ext uri="{BB962C8B-B14F-4D97-AF65-F5344CB8AC3E}">
        <p14:creationId xmlns:p14="http://schemas.microsoft.com/office/powerpoint/2010/main" val="3222948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aseline="0" dirty="0" smtClean="0"/>
              <a:t>We </a:t>
            </a:r>
            <a:r>
              <a:rPr lang="en-GB" baseline="0" dirty="0" smtClean="0"/>
              <a:t>started off with </a:t>
            </a:r>
            <a:r>
              <a:rPr lang="en-GB" baseline="0" dirty="0" smtClean="0"/>
              <a:t>almost 14,000 lines in the University. Over the last year we have been streamlining the process and we forecast to hit the 2000 milestone of VoIP lines this month.</a:t>
            </a:r>
          </a:p>
          <a:p>
            <a:r>
              <a:rPr lang="en-GB" baseline="0" dirty="0" smtClean="0"/>
              <a:t>As you can see we still have a lot of work to do. </a:t>
            </a:r>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4</a:t>
            </a:fld>
            <a:endParaRPr lang="en-GB" dirty="0"/>
          </a:p>
        </p:txBody>
      </p:sp>
    </p:spTree>
    <p:extLst>
      <p:ext uri="{BB962C8B-B14F-4D97-AF65-F5344CB8AC3E}">
        <p14:creationId xmlns:p14="http://schemas.microsoft.com/office/powerpoint/2010/main" val="3248559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4175" y="685800"/>
            <a:ext cx="6092825" cy="3429000"/>
          </a:xfrm>
        </p:spPr>
      </p:sp>
      <p:sp>
        <p:nvSpPr>
          <p:cNvPr id="3" name="Notes Placeholder 2"/>
          <p:cNvSpPr>
            <a:spLocks noGrp="1"/>
          </p:cNvSpPr>
          <p:nvPr>
            <p:ph type="body" idx="1"/>
          </p:nvPr>
        </p:nvSpPr>
        <p:spPr/>
        <p:txBody>
          <a:bodyPr/>
          <a:lstStyle/>
          <a:p>
            <a:r>
              <a:rPr lang="en-GB" dirty="0" smtClean="0"/>
              <a:t>or close to completed. One</a:t>
            </a:r>
            <a:r>
              <a:rPr lang="en-GB" baseline="0" dirty="0" smtClean="0"/>
              <a:t> of the first full departments we migrated was </a:t>
            </a:r>
            <a:r>
              <a:rPr lang="en-GB" baseline="0" dirty="0" err="1" smtClean="0"/>
              <a:t>Fac</a:t>
            </a:r>
            <a:r>
              <a:rPr lang="en-GB" baseline="0" dirty="0" smtClean="0"/>
              <a:t> of Architecture. They were moving to a new building that only supported VoIP so we were able to migrate the entire Dept.</a:t>
            </a:r>
          </a:p>
          <a:p>
            <a:r>
              <a:rPr lang="en-GB" dirty="0" smtClean="0"/>
              <a:t>Dentistry</a:t>
            </a:r>
            <a:r>
              <a:rPr lang="en-GB" dirty="0" smtClean="0"/>
              <a:t>: running an internal</a:t>
            </a:r>
            <a:r>
              <a:rPr lang="en-GB" baseline="0" dirty="0" smtClean="0"/>
              <a:t> </a:t>
            </a:r>
            <a:r>
              <a:rPr lang="en-GB" dirty="0" smtClean="0"/>
              <a:t>PBX system that came to the end of its lifetime</a:t>
            </a:r>
            <a:r>
              <a:rPr lang="en-GB" baseline="0" dirty="0" smtClean="0"/>
              <a:t> needed a new solution </a:t>
            </a:r>
            <a:r>
              <a:rPr lang="en-GB" baseline="0" dirty="0" smtClean="0"/>
              <a:t>urgently cause the system was crashing frequently. We set them up with the full package</a:t>
            </a:r>
            <a:r>
              <a:rPr lang="mr-IN" baseline="0" dirty="0" smtClean="0"/>
              <a:t>–</a:t>
            </a:r>
            <a:r>
              <a:rPr lang="en-US" baseline="0" dirty="0" smtClean="0"/>
              <a:t>not only did we migrate all their lines  we also set up a </a:t>
            </a:r>
            <a:r>
              <a:rPr lang="en-GB" baseline="0" dirty="0" smtClean="0"/>
              <a:t>call centre, an overhead intercom system, </a:t>
            </a:r>
            <a:r>
              <a:rPr lang="en-GB" baseline="0" dirty="0" smtClean="0"/>
              <a:t>student voicemail accounts. </a:t>
            </a:r>
            <a:endParaRPr lang="en-GB" baseline="0" dirty="0" smtClean="0"/>
          </a:p>
          <a:p>
            <a:r>
              <a:rPr lang="en-GB" baseline="0" dirty="0" smtClean="0"/>
              <a:t>Date of porting,, PBX died.</a:t>
            </a:r>
          </a:p>
          <a:p>
            <a:endParaRPr lang="en-GB" baseline="0" dirty="0" smtClean="0"/>
          </a:p>
          <a:p>
            <a:r>
              <a:rPr lang="en-GB" baseline="0" dirty="0" err="1" smtClean="0"/>
              <a:t>Enrolement</a:t>
            </a:r>
            <a:r>
              <a:rPr lang="en-GB" baseline="0" dirty="0" smtClean="0"/>
              <a:t> </a:t>
            </a:r>
            <a:r>
              <a:rPr lang="en-GB" baseline="0" dirty="0" smtClean="0"/>
              <a:t>services </a:t>
            </a:r>
            <a:r>
              <a:rPr lang="mr-IN" baseline="0" dirty="0" smtClean="0"/>
              <a:t>–</a:t>
            </a:r>
            <a:r>
              <a:rPr lang="en-GB" baseline="0" dirty="0" smtClean="0"/>
              <a:t> run a </a:t>
            </a:r>
            <a:r>
              <a:rPr lang="en-GB" baseline="0" dirty="0" err="1" smtClean="0"/>
              <a:t>v.large</a:t>
            </a:r>
            <a:r>
              <a:rPr lang="en-GB" baseline="0" dirty="0" smtClean="0"/>
              <a:t> </a:t>
            </a:r>
            <a:r>
              <a:rPr lang="en-GB" baseline="0" dirty="0" smtClean="0"/>
              <a:t>call centre. </a:t>
            </a:r>
            <a:r>
              <a:rPr lang="en-US" baseline="0" dirty="0" smtClean="0"/>
              <a:t>their existing call </a:t>
            </a:r>
            <a:r>
              <a:rPr lang="en-US" baseline="0" dirty="0" err="1" smtClean="0"/>
              <a:t>centre</a:t>
            </a:r>
            <a:r>
              <a:rPr lang="en-US" baseline="0" dirty="0" smtClean="0"/>
              <a:t> solution was coming up for renewal and they needed another solution that provided more features like details statistics on </a:t>
            </a:r>
            <a:r>
              <a:rPr lang="en-US" baseline="0" dirty="0" err="1" smtClean="0"/>
              <a:t>thier</a:t>
            </a:r>
            <a:r>
              <a:rPr lang="en-US" baseline="0" dirty="0" smtClean="0"/>
              <a:t> calls. We used this opportunity to show them the VoIP features and moved the entire department over</a:t>
            </a:r>
          </a:p>
          <a:p>
            <a:r>
              <a:rPr lang="en-US" baseline="0" dirty="0" smtClean="0"/>
              <a:t>We also deployed VoIP onto the campus at UTM</a:t>
            </a:r>
            <a:endParaRPr lang="en-GB" baseline="0" dirty="0" smtClean="0"/>
          </a:p>
          <a:p>
            <a:r>
              <a:rPr lang="en-GB" baseline="0" dirty="0" smtClean="0"/>
              <a:t>North </a:t>
            </a:r>
            <a:r>
              <a:rPr lang="en-GB" baseline="0" dirty="0" smtClean="0"/>
              <a:t>building B brand new building, No option for landline so first full </a:t>
            </a:r>
            <a:r>
              <a:rPr lang="en-GB" baseline="0" dirty="0" err="1" smtClean="0"/>
              <a:t>dept</a:t>
            </a:r>
            <a:r>
              <a:rPr lang="en-GB" baseline="0" dirty="0" smtClean="0"/>
              <a:t> to go with </a:t>
            </a:r>
            <a:r>
              <a:rPr lang="en-GB" baseline="0" dirty="0" smtClean="0"/>
              <a:t>VoIP. </a:t>
            </a:r>
          </a:p>
          <a:p>
            <a:r>
              <a:rPr lang="en-GB" baseline="0" dirty="0" err="1" smtClean="0"/>
              <a:t>Fac</a:t>
            </a:r>
            <a:r>
              <a:rPr lang="en-GB" baseline="0" dirty="0" smtClean="0"/>
              <a:t> </a:t>
            </a:r>
            <a:r>
              <a:rPr lang="en-GB" baseline="0" dirty="0" smtClean="0"/>
              <a:t>of A&amp;S these 3 are first full </a:t>
            </a:r>
            <a:r>
              <a:rPr lang="en-GB" baseline="0" dirty="0" err="1" smtClean="0"/>
              <a:t>dept</a:t>
            </a:r>
            <a:r>
              <a:rPr lang="en-GB" baseline="0" dirty="0" smtClean="0"/>
              <a:t> to move, working with the IT team as A&amp;S has planned to move all </a:t>
            </a:r>
            <a:r>
              <a:rPr lang="en-GB" baseline="0" dirty="0" err="1" smtClean="0"/>
              <a:t>dept</a:t>
            </a:r>
            <a:r>
              <a:rPr lang="en-GB" baseline="0" dirty="0" smtClean="0"/>
              <a:t> and this is the largest Department. </a:t>
            </a:r>
            <a:endParaRPr lang="en-GB" baseline="0" dirty="0" smtClean="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5</a:t>
            </a:fld>
            <a:endParaRPr lang="en-GB" dirty="0"/>
          </a:p>
        </p:txBody>
      </p:sp>
    </p:spTree>
    <p:extLst>
      <p:ext uri="{BB962C8B-B14F-4D97-AF65-F5344CB8AC3E}">
        <p14:creationId xmlns:p14="http://schemas.microsoft.com/office/powerpoint/2010/main" val="156107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List of departments currently in progress.</a:t>
            </a:r>
            <a:r>
              <a:rPr lang="en-GB" baseline="0" dirty="0" smtClean="0"/>
              <a:t> Most </a:t>
            </a:r>
            <a:r>
              <a:rPr lang="en-GB" baseline="0" dirty="0" err="1" smtClean="0"/>
              <a:t>depts</a:t>
            </a:r>
            <a:r>
              <a:rPr lang="en-GB" baseline="0" dirty="0" smtClean="0"/>
              <a:t> have decided to go with a phase </a:t>
            </a:r>
            <a:r>
              <a:rPr lang="en-GB" baseline="0" dirty="0" smtClean="0"/>
              <a:t>approach, its up to the department whether they want to do phases or all at once. </a:t>
            </a:r>
          </a:p>
          <a:p>
            <a:r>
              <a:rPr lang="en-GB" baseline="0" dirty="0" smtClean="0"/>
              <a:t>some designate </a:t>
            </a:r>
            <a:r>
              <a:rPr lang="en-GB" baseline="0" dirty="0" smtClean="0"/>
              <a:t>a pilot group as a test</a:t>
            </a:r>
            <a:r>
              <a:rPr lang="en-GB" baseline="0" dirty="0" smtClean="0"/>
              <a:t>, get used to the services before the rest of the department moves </a:t>
            </a:r>
            <a:endParaRPr lang="en-GB" baseline="0" dirty="0" smtClean="0"/>
          </a:p>
          <a:p>
            <a:endParaRPr lang="en-GB" baseline="0" dirty="0" smtClean="0"/>
          </a:p>
          <a:p>
            <a:r>
              <a:rPr lang="en-GB" baseline="0" dirty="0" smtClean="0"/>
              <a:t>Faculty </a:t>
            </a:r>
            <a:r>
              <a:rPr lang="en-GB" baseline="0" dirty="0" smtClean="0"/>
              <a:t>of Applied Science &amp; Engineering </a:t>
            </a:r>
            <a:r>
              <a:rPr lang="en-GB" baseline="0" dirty="0" smtClean="0"/>
              <a:t>(new </a:t>
            </a:r>
            <a:r>
              <a:rPr lang="en-GB" baseline="0" dirty="0" smtClean="0"/>
              <a:t>building coming online this year will be all </a:t>
            </a:r>
            <a:r>
              <a:rPr lang="en-GB" baseline="0" dirty="0" smtClean="0"/>
              <a:t>VoIP </a:t>
            </a:r>
            <a:r>
              <a:rPr lang="en-GB" baseline="0" dirty="0" smtClean="0"/>
              <a:t>lines)</a:t>
            </a:r>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6</a:t>
            </a:fld>
            <a:endParaRPr lang="en-GB" dirty="0"/>
          </a:p>
        </p:txBody>
      </p:sp>
    </p:spTree>
    <p:extLst>
      <p:ext uri="{BB962C8B-B14F-4D97-AF65-F5344CB8AC3E}">
        <p14:creationId xmlns:p14="http://schemas.microsoft.com/office/powerpoint/2010/main" val="26745389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These</a:t>
            </a:r>
            <a:r>
              <a:rPr lang="en-GB" baseline="0" dirty="0" smtClean="0"/>
              <a:t> </a:t>
            </a:r>
            <a:r>
              <a:rPr lang="en-GB" baseline="0" dirty="0" err="1" smtClean="0"/>
              <a:t>depts</a:t>
            </a:r>
            <a:r>
              <a:rPr lang="en-GB" baseline="0" dirty="0" smtClean="0"/>
              <a:t> are beginning the process of moving to </a:t>
            </a:r>
            <a:r>
              <a:rPr lang="en-GB" baseline="0" dirty="0" err="1" smtClean="0"/>
              <a:t>voip</a:t>
            </a:r>
            <a:r>
              <a:rPr lang="en-GB" baseline="0" dirty="0" smtClean="0"/>
              <a:t>, we are still in the stages of internal planning or in the process of upgrading their </a:t>
            </a:r>
            <a:r>
              <a:rPr lang="en-GB" baseline="0" dirty="0" smtClean="0"/>
              <a:t>network infrastructure. </a:t>
            </a:r>
            <a:r>
              <a:rPr lang="en-GB" baseline="0" dirty="0" smtClean="0"/>
              <a:t>Cable upgrades/switch upgrades.</a:t>
            </a:r>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7</a:t>
            </a:fld>
            <a:endParaRPr lang="en-GB" dirty="0"/>
          </a:p>
        </p:txBody>
      </p:sp>
    </p:spTree>
    <p:extLst>
      <p:ext uri="{BB962C8B-B14F-4D97-AF65-F5344CB8AC3E}">
        <p14:creationId xmlns:p14="http://schemas.microsoft.com/office/powerpoint/2010/main" val="17511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These</a:t>
            </a:r>
            <a:r>
              <a:rPr lang="en-GB" baseline="0" dirty="0" smtClean="0"/>
              <a:t> are some i</a:t>
            </a:r>
            <a:r>
              <a:rPr lang="en-GB" dirty="0" smtClean="0"/>
              <a:t>nteresting stats;</a:t>
            </a:r>
            <a:r>
              <a:rPr lang="en-GB" baseline="0" dirty="0" smtClean="0"/>
              <a:t> </a:t>
            </a:r>
          </a:p>
          <a:p>
            <a:r>
              <a:rPr lang="en-GB" baseline="0" dirty="0" smtClean="0"/>
              <a:t>We are currently working with all of these departments to move to </a:t>
            </a:r>
            <a:r>
              <a:rPr lang="en-GB" baseline="0" dirty="0" err="1" smtClean="0"/>
              <a:t>Voip</a:t>
            </a:r>
            <a:endParaRPr lang="en-GB" baseline="0" dirty="0" smtClean="0"/>
          </a:p>
          <a:p>
            <a:r>
              <a:rPr lang="en-GB" baseline="0" dirty="0" smtClean="0"/>
              <a:t>All </a:t>
            </a:r>
            <a:r>
              <a:rPr lang="en-GB" baseline="0" dirty="0" smtClean="0"/>
              <a:t>have begun except medicine as they are still in the process of migrating to outlook 365 and will begin migrating to </a:t>
            </a:r>
            <a:r>
              <a:rPr lang="en-GB" baseline="0" dirty="0" smtClean="0"/>
              <a:t>VoIP </a:t>
            </a:r>
            <a:r>
              <a:rPr lang="en-GB" baseline="0" dirty="0" smtClean="0"/>
              <a:t>in the fall. </a:t>
            </a:r>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8</a:t>
            </a:fld>
            <a:endParaRPr lang="en-GB" dirty="0"/>
          </a:p>
        </p:txBody>
      </p:sp>
    </p:spTree>
    <p:extLst>
      <p:ext uri="{BB962C8B-B14F-4D97-AF65-F5344CB8AC3E}">
        <p14:creationId xmlns:p14="http://schemas.microsoft.com/office/powerpoint/2010/main" val="35999164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5" name="Slide Number Placeholder 3"/>
          <p:cNvSpPr>
            <a:spLocks noGrp="1"/>
          </p:cNvSpPr>
          <p:nvPr>
            <p:ph type="sldNum" sz="quarter" idx="11"/>
          </p:nvPr>
        </p:nvSpPr>
        <p:spPr/>
        <p:txBody>
          <a:bodyPr/>
          <a:lstStyle/>
          <a:p>
            <a:pPr rtl="0"/>
            <a:fld id="{F93199CD-3E1B-4AE6-990F-76F925F5EA9F}" type="slidenum">
              <a:rPr lang="en-GB" smtClean="0"/>
              <a:t>9</a:t>
            </a:fld>
            <a:endParaRPr lang="en-GB" dirty="0"/>
          </a:p>
        </p:txBody>
      </p:sp>
    </p:spTree>
    <p:extLst>
      <p:ext uri="{BB962C8B-B14F-4D97-AF65-F5344CB8AC3E}">
        <p14:creationId xmlns:p14="http://schemas.microsoft.com/office/powerpoint/2010/main" val="861053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5214" y="1828800"/>
            <a:ext cx="8229600" cy="2895600"/>
          </a:xfrm>
        </p:spPr>
        <p:txBody>
          <a:bodyPr rtlCol="0" anchor="b">
            <a:normAutofit/>
          </a:bodyPr>
          <a:lstStyle>
            <a:lvl1pPr>
              <a:lnSpc>
                <a:spcPct val="80000"/>
              </a:lnSpc>
              <a:defRPr sz="6600">
                <a:solidFill>
                  <a:schemeClr val="tx1"/>
                </a:solidFill>
              </a:defRPr>
            </a:lvl1pPr>
          </a:lstStyle>
          <a:p>
            <a:pPr rtl="0"/>
            <a:r>
              <a:rPr lang="en-US" smtClean="0"/>
              <a:t>Click to edit Master title style</a:t>
            </a:r>
            <a:endParaRPr/>
          </a:p>
        </p:txBody>
      </p:sp>
      <p:sp>
        <p:nvSpPr>
          <p:cNvPr id="3" name="Subtitle 2"/>
          <p:cNvSpPr>
            <a:spLocks noGrp="1"/>
          </p:cNvSpPr>
          <p:nvPr>
            <p:ph type="subTitle" idx="1"/>
          </p:nvPr>
        </p:nvSpPr>
        <p:spPr>
          <a:xfrm>
            <a:off x="1065213" y="4800600"/>
            <a:ext cx="8229600" cy="1219200"/>
          </a:xfrm>
        </p:spPr>
        <p:txBody>
          <a:bodyPr rtlCol="0">
            <a:normAutofit/>
          </a:bodyPr>
          <a:lstStyle>
            <a:lvl1pPr marL="0" indent="0" algn="l">
              <a:spcBef>
                <a:spcPts val="0"/>
              </a:spcBef>
              <a:buNone/>
              <a:defRPr sz="2000" cap="all" spc="200" baseline="0">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en-US" smtClean="0"/>
              <a:t>Click to edit Master subtitle style</a:t>
            </a:r>
            <a:endParaRPr/>
          </a:p>
        </p:txBody>
      </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smtClean="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Date Placeholder 3"/>
          <p:cNvSpPr>
            <a:spLocks noGrp="1"/>
          </p:cNvSpPr>
          <p:nvPr>
            <p:ph type="dt" sz="half" idx="10"/>
          </p:nvPr>
        </p:nvSpPr>
        <p:spPr/>
        <p:txBody>
          <a:bodyPr rtlCol="0"/>
          <a:lstStyle>
            <a:lvl1pPr>
              <a:defRPr/>
            </a:lvl1pPr>
          </a:lstStyle>
          <a:p>
            <a:fld id="{524FAD18-3452-4B34-A4E4-22E2785B07A3}" type="datetime1">
              <a:rPr lang="en-GB" noProof="0" smtClean="0"/>
              <a:pPr/>
              <a:t>03/05/2018</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42412" y="381001"/>
            <a:ext cx="1524001" cy="5638800"/>
          </a:xfrm>
        </p:spPr>
        <p:txBody>
          <a:bodyPr vert="eaVert" rtlCol="0"/>
          <a:lstStyle/>
          <a:p>
            <a:pPr rtl="0"/>
            <a:r>
              <a:rPr lang="en-US" noProof="0" smtClean="0"/>
              <a:t>Click to edit Master title style</a:t>
            </a:r>
            <a:endParaRPr lang="en-GB" noProof="0" dirty="0"/>
          </a:p>
        </p:txBody>
      </p:sp>
      <p:sp>
        <p:nvSpPr>
          <p:cNvPr id="3" name="Vertical Text Placeholder 2"/>
          <p:cNvSpPr>
            <a:spLocks noGrp="1"/>
          </p:cNvSpPr>
          <p:nvPr>
            <p:ph type="body" orient="vert" idx="1"/>
          </p:nvPr>
        </p:nvSpPr>
        <p:spPr>
          <a:xfrm>
            <a:off x="1522412" y="381001"/>
            <a:ext cx="7391399" cy="5638800"/>
          </a:xfrm>
        </p:spPr>
        <p:txBody>
          <a:bodyPr vert="eaVert" rtlCol="0"/>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Date Placeholder 3"/>
          <p:cNvSpPr>
            <a:spLocks noGrp="1"/>
          </p:cNvSpPr>
          <p:nvPr>
            <p:ph type="dt" sz="half" idx="10"/>
          </p:nvPr>
        </p:nvSpPr>
        <p:spPr/>
        <p:txBody>
          <a:bodyPr rtlCol="0"/>
          <a:lstStyle>
            <a:lvl1pPr>
              <a:defRPr/>
            </a:lvl1pPr>
          </a:lstStyle>
          <a:p>
            <a:fld id="{5460E6D5-3A36-474F-AC94-B8AFE39F4B9F}" type="datetime1">
              <a:rPr lang="en-GB" noProof="0" smtClean="0"/>
              <a:pPr/>
              <a:t>03/05/2018</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smtClean="0"/>
              <a:t>Click to edit Master title style</a:t>
            </a:r>
            <a:endParaRPr lang="en-GB" noProof="0" dirty="0"/>
          </a:p>
        </p:txBody>
      </p:sp>
      <p:sp>
        <p:nvSpPr>
          <p:cNvPr id="3" name="Content Placeholder 2"/>
          <p:cNvSpPr>
            <a:spLocks noGrp="1"/>
          </p:cNvSpPr>
          <p:nvPr>
            <p:ph idx="1"/>
          </p:nvPr>
        </p:nvSpPr>
        <p:spPr/>
        <p:txBody>
          <a:bodyPr rtlCol="0"/>
          <a:lstStyle>
            <a:lvl5pPr>
              <a:defRPr/>
            </a:lvl5pPr>
            <a:lvl6pPr>
              <a:defRPr/>
            </a:lvl6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Date Placeholder 3"/>
          <p:cNvSpPr>
            <a:spLocks noGrp="1"/>
          </p:cNvSpPr>
          <p:nvPr>
            <p:ph type="dt" sz="half" idx="10"/>
          </p:nvPr>
        </p:nvSpPr>
        <p:spPr/>
        <p:txBody>
          <a:bodyPr rtlCol="0"/>
          <a:lstStyle>
            <a:lvl1pPr>
              <a:defRPr/>
            </a:lvl1pPr>
          </a:lstStyle>
          <a:p>
            <a:fld id="{C4A29AA5-5093-4317-9676-5AAD084B5371}" type="datetime1">
              <a:rPr lang="en-GB" noProof="0" smtClean="0"/>
              <a:pPr/>
              <a:t>03/05/2018</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9614" y="2514600"/>
            <a:ext cx="8692399" cy="2819400"/>
          </a:xfrm>
        </p:spPr>
        <p:txBody>
          <a:bodyPr rtlCol="0" anchor="b">
            <a:normAutofit/>
          </a:bodyPr>
          <a:lstStyle>
            <a:lvl1pPr algn="l">
              <a:lnSpc>
                <a:spcPct val="80000"/>
              </a:lnSpc>
              <a:defRPr sz="4800" b="0" cap="none" baseline="0"/>
            </a:lvl1pPr>
          </a:lstStyle>
          <a:p>
            <a:pPr rtl="0"/>
            <a:r>
              <a:rPr lang="en-US" noProof="0" smtClean="0"/>
              <a:t>Click to edit Master title style</a:t>
            </a:r>
            <a:endParaRPr lang="en-GB" noProof="0" dirty="0"/>
          </a:p>
        </p:txBody>
      </p:sp>
      <p:sp>
        <p:nvSpPr>
          <p:cNvPr id="3" name="Text Placeholder 2"/>
          <p:cNvSpPr>
            <a:spLocks noGrp="1"/>
          </p:cNvSpPr>
          <p:nvPr>
            <p:ph type="body" idx="1"/>
          </p:nvPr>
        </p:nvSpPr>
        <p:spPr>
          <a:xfrm>
            <a:off x="1065213" y="5410200"/>
            <a:ext cx="8687333" cy="609601"/>
          </a:xfrm>
        </p:spPr>
        <p:txBody>
          <a:bodyPr rtlCol="0" anchor="t">
            <a:normAutofit/>
          </a:bodyPr>
          <a:lstStyle>
            <a:lvl1pPr marL="0" indent="0">
              <a:spcBef>
                <a:spcPts val="0"/>
              </a:spcBef>
              <a:buNone/>
              <a:defRPr sz="2000" cap="all" spc="200" baseline="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n-US" noProof="0" smtClean="0"/>
              <a:t>Edit Master text styles</a:t>
            </a:r>
          </a:p>
        </p:txBody>
      </p:sp>
      <p:sp>
        <p:nvSpPr>
          <p:cNvPr id="4" name="Date Placeholder 3"/>
          <p:cNvSpPr>
            <a:spLocks noGrp="1"/>
          </p:cNvSpPr>
          <p:nvPr>
            <p:ph type="dt" sz="half" idx="10"/>
          </p:nvPr>
        </p:nvSpPr>
        <p:spPr/>
        <p:txBody>
          <a:bodyPr rtlCol="0"/>
          <a:lstStyle>
            <a:lvl1pPr>
              <a:defRPr/>
            </a:lvl1pPr>
          </a:lstStyle>
          <a:p>
            <a:fld id="{8747D80C-6BD3-4457-9BF2-F38B91E1760B}" type="datetime1">
              <a:rPr lang="en-GB" noProof="0" smtClean="0"/>
              <a:pPr/>
              <a:t>03/05/2018</a:t>
            </a:fld>
            <a:endParaRPr lang="en-GB" noProof="0" dirty="0"/>
          </a:p>
        </p:txBody>
      </p:sp>
      <p:sp>
        <p:nvSpPr>
          <p:cNvPr id="5" name="Footer Placeholder 4"/>
          <p:cNvSpPr>
            <a:spLocks noGrp="1"/>
          </p:cNvSpPr>
          <p:nvPr>
            <p:ph type="ftr" sz="quarter" idx="11"/>
          </p:nvPr>
        </p:nvSpPr>
        <p:spPr/>
        <p:txBody>
          <a:bodyPr rtlCol="0"/>
          <a:lstStyle/>
          <a:p>
            <a:pPr rtl="0"/>
            <a:endParaRPr lang="en-GB" noProof="0" dirty="0"/>
          </a:p>
        </p:txBody>
      </p:sp>
      <p:sp>
        <p:nvSpPr>
          <p:cNvPr id="6" name="Slide Number Placeholder 5"/>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smtClean="0"/>
              <a:t>Click to edit Master title style</a:t>
            </a:r>
            <a:endParaRPr lang="en-GB" noProof="0" dirty="0"/>
          </a:p>
        </p:txBody>
      </p:sp>
      <p:sp>
        <p:nvSpPr>
          <p:cNvPr id="3" name="Content Placeholder 2"/>
          <p:cNvSpPr>
            <a:spLocks noGrp="1"/>
          </p:cNvSpPr>
          <p:nvPr>
            <p:ph sz="half" idx="1"/>
          </p:nvPr>
        </p:nvSpPr>
        <p:spPr>
          <a:xfrm>
            <a:off x="1504781" y="1905001"/>
            <a:ext cx="4419599" cy="41148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Content Placeholder 3"/>
          <p:cNvSpPr>
            <a:spLocks noGrp="1"/>
          </p:cNvSpPr>
          <p:nvPr>
            <p:ph sz="half" idx="2"/>
          </p:nvPr>
        </p:nvSpPr>
        <p:spPr>
          <a:xfrm>
            <a:off x="6229183" y="1905001"/>
            <a:ext cx="4419600" cy="41148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5" name="Date Placeholder 4"/>
          <p:cNvSpPr>
            <a:spLocks noGrp="1"/>
          </p:cNvSpPr>
          <p:nvPr>
            <p:ph type="dt" sz="half" idx="10"/>
          </p:nvPr>
        </p:nvSpPr>
        <p:spPr/>
        <p:txBody>
          <a:bodyPr rtlCol="0"/>
          <a:lstStyle>
            <a:lvl1pPr>
              <a:defRPr/>
            </a:lvl1pPr>
          </a:lstStyle>
          <a:p>
            <a:fld id="{66C4F072-D182-4F34-9168-71309E6FC15D}" type="datetime1">
              <a:rPr lang="en-GB" noProof="0" smtClean="0"/>
              <a:pPr/>
              <a:t>03/05/2018</a:t>
            </a:fld>
            <a:endParaRPr lang="en-GB" noProof="0" dirty="0"/>
          </a:p>
        </p:txBody>
      </p:sp>
      <p:sp>
        <p:nvSpPr>
          <p:cNvPr id="6" name="Footer Placeholder 5"/>
          <p:cNvSpPr>
            <a:spLocks noGrp="1"/>
          </p:cNvSpPr>
          <p:nvPr>
            <p:ph type="ftr" sz="quarter" idx="11"/>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lvl1pPr>
              <a:defRPr/>
            </a:lvl1pPr>
          </a:lstStyle>
          <a:p>
            <a:pPr rtl="0"/>
            <a:r>
              <a:rPr lang="en-US" noProof="0" smtClean="0"/>
              <a:t>Click to edit Master title style</a:t>
            </a:r>
            <a:endParaRPr lang="en-GB" noProof="0" dirty="0"/>
          </a:p>
        </p:txBody>
      </p:sp>
      <p:sp>
        <p:nvSpPr>
          <p:cNvPr id="3" name="Text Placeholder 2"/>
          <p:cNvSpPr>
            <a:spLocks noGrp="1"/>
          </p:cNvSpPr>
          <p:nvPr>
            <p:ph type="body" idx="1"/>
          </p:nvPr>
        </p:nvSpPr>
        <p:spPr>
          <a:xfrm>
            <a:off x="1522411" y="1905000"/>
            <a:ext cx="4416552" cy="762000"/>
          </a:xfrm>
        </p:spPr>
        <p:txBody>
          <a:bodyPr rtlCol="0"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smtClean="0"/>
              <a:t>Edit Master text styles</a:t>
            </a:r>
          </a:p>
        </p:txBody>
      </p:sp>
      <p:sp>
        <p:nvSpPr>
          <p:cNvPr id="4" name="Content Placeholder 3"/>
          <p:cNvSpPr>
            <a:spLocks noGrp="1"/>
          </p:cNvSpPr>
          <p:nvPr>
            <p:ph sz="half" idx="2"/>
          </p:nvPr>
        </p:nvSpPr>
        <p:spPr>
          <a:xfrm>
            <a:off x="1522411" y="2743201"/>
            <a:ext cx="4416552" cy="32766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5" name="Text Placeholder 4"/>
          <p:cNvSpPr>
            <a:spLocks noGrp="1"/>
          </p:cNvSpPr>
          <p:nvPr>
            <p:ph type="body" sz="quarter" idx="3"/>
          </p:nvPr>
        </p:nvSpPr>
        <p:spPr>
          <a:xfrm>
            <a:off x="6249861" y="1905000"/>
            <a:ext cx="4416552" cy="762000"/>
          </a:xfrm>
        </p:spPr>
        <p:txBody>
          <a:bodyPr rtlCol="0" anchor="ctr">
            <a:noAutofit/>
          </a:bodyPr>
          <a:lstStyle>
            <a:lvl1pPr marL="0" indent="0">
              <a:spcBef>
                <a:spcPts val="0"/>
              </a:spcBef>
              <a:buNone/>
              <a:defRPr sz="2000" b="0" cap="all" spc="200"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smtClean="0"/>
              <a:t>Edit Master text styles</a:t>
            </a:r>
          </a:p>
        </p:txBody>
      </p:sp>
      <p:sp>
        <p:nvSpPr>
          <p:cNvPr id="6" name="Content Placeholder 5"/>
          <p:cNvSpPr>
            <a:spLocks noGrp="1"/>
          </p:cNvSpPr>
          <p:nvPr>
            <p:ph sz="quarter" idx="4"/>
          </p:nvPr>
        </p:nvSpPr>
        <p:spPr>
          <a:xfrm>
            <a:off x="6249861" y="2743201"/>
            <a:ext cx="4416552" cy="32766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7" name="Date Placeholder 6"/>
          <p:cNvSpPr>
            <a:spLocks noGrp="1"/>
          </p:cNvSpPr>
          <p:nvPr>
            <p:ph type="dt" sz="half" idx="10"/>
          </p:nvPr>
        </p:nvSpPr>
        <p:spPr/>
        <p:txBody>
          <a:bodyPr rtlCol="0"/>
          <a:lstStyle>
            <a:lvl1pPr>
              <a:defRPr/>
            </a:lvl1pPr>
          </a:lstStyle>
          <a:p>
            <a:fld id="{21C63926-2464-408C-8904-4232F2FB7505}" type="datetime1">
              <a:rPr lang="en-GB" noProof="0" smtClean="0"/>
              <a:pPr/>
              <a:t>03/05/2018</a:t>
            </a:fld>
            <a:endParaRPr lang="en-GB" noProof="0" dirty="0"/>
          </a:p>
        </p:txBody>
      </p:sp>
      <p:sp>
        <p:nvSpPr>
          <p:cNvPr id="8" name="Footer Placeholder 7"/>
          <p:cNvSpPr>
            <a:spLocks noGrp="1"/>
          </p:cNvSpPr>
          <p:nvPr>
            <p:ph type="ftr" sz="quarter" idx="11"/>
          </p:nvPr>
        </p:nvSpPr>
        <p:spPr/>
        <p:txBody>
          <a:bodyPr rtlCol="0"/>
          <a:lstStyle/>
          <a:p>
            <a:pPr rtl="0"/>
            <a:endParaRPr lang="en-GB" noProof="0" dirty="0"/>
          </a:p>
        </p:txBody>
      </p:sp>
      <p:sp>
        <p:nvSpPr>
          <p:cNvPr id="9" name="Slide Number Placeholder 8"/>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smtClean="0"/>
              <a:t>Click to edit Master title style</a:t>
            </a:r>
            <a:endParaRPr lang="en-GB" noProof="0" dirty="0"/>
          </a:p>
        </p:txBody>
      </p:sp>
      <p:sp>
        <p:nvSpPr>
          <p:cNvPr id="3" name="Date Placeholder 2"/>
          <p:cNvSpPr>
            <a:spLocks noGrp="1"/>
          </p:cNvSpPr>
          <p:nvPr>
            <p:ph type="dt" sz="half" idx="10"/>
          </p:nvPr>
        </p:nvSpPr>
        <p:spPr/>
        <p:txBody>
          <a:bodyPr rtlCol="0"/>
          <a:lstStyle>
            <a:lvl1pPr>
              <a:defRPr/>
            </a:lvl1pPr>
          </a:lstStyle>
          <a:p>
            <a:fld id="{577B8FD6-44DF-43B3-A4BA-D401B01CA3D6}" type="datetime1">
              <a:rPr lang="en-GB" noProof="0" smtClean="0"/>
              <a:pPr/>
              <a:t>03/05/2018</a:t>
            </a:fld>
            <a:endParaRPr lang="en-GB" noProof="0" dirty="0"/>
          </a:p>
        </p:txBody>
      </p:sp>
      <p:sp>
        <p:nvSpPr>
          <p:cNvPr id="4" name="Footer Placeholder 3"/>
          <p:cNvSpPr>
            <a:spLocks noGrp="1"/>
          </p:cNvSpPr>
          <p:nvPr>
            <p:ph type="ftr" sz="quarter" idx="11"/>
          </p:nvPr>
        </p:nvSpPr>
        <p:spPr/>
        <p:txBody>
          <a:bodyPr rtlCol="0"/>
          <a:lstStyle/>
          <a:p>
            <a:pPr rtl="0"/>
            <a:endParaRPr lang="en-GB" noProof="0" dirty="0"/>
          </a:p>
        </p:txBody>
      </p:sp>
      <p:sp>
        <p:nvSpPr>
          <p:cNvPr id="5" name="Slide Number Placeholder 4"/>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rtlCol="0"/>
          <a:lstStyle>
            <a:lvl1pPr>
              <a:defRPr/>
            </a:lvl1pPr>
          </a:lstStyle>
          <a:p>
            <a:fld id="{046A95A5-D665-4DFD-86CF-4B6DC5E916C0}" type="datetime1">
              <a:rPr lang="en-GB" smtClean="0"/>
              <a:pPr/>
              <a:t>03/05/2018</a:t>
            </a:fld>
            <a:endParaRPr lang="en-GB" dirty="0"/>
          </a:p>
        </p:txBody>
      </p:sp>
      <p:sp>
        <p:nvSpPr>
          <p:cNvPr id="3" name="Footer Placeholder 2"/>
          <p:cNvSpPr>
            <a:spLocks noGrp="1"/>
          </p:cNvSpPr>
          <p:nvPr>
            <p:ph type="ftr" sz="quarter" idx="11"/>
          </p:nvPr>
        </p:nvSpPr>
        <p:spPr/>
        <p:txBody>
          <a:bodyPr rtlCol="0"/>
          <a:lstStyle/>
          <a:p>
            <a:pPr rtl="0"/>
            <a:endParaRPr lang="en-US" noProof="0" dirty="0"/>
          </a:p>
        </p:txBody>
      </p:sp>
      <p:sp>
        <p:nvSpPr>
          <p:cNvPr id="4" name="Slide Number Placeholder 3"/>
          <p:cNvSpPr>
            <a:spLocks noGrp="1"/>
          </p:cNvSpPr>
          <p:nvPr>
            <p:ph type="sldNum" sz="quarter" idx="12"/>
          </p:nvPr>
        </p:nvSpPr>
        <p:spPr/>
        <p:txBody>
          <a:bodyPr rtlCol="0"/>
          <a:lstStyle/>
          <a:p>
            <a:pPr rtl="0"/>
            <a:fld id="{2A013F82-EE5E-44EE-A61D-E31C6657F26F}" type="slidenum">
              <a:rPr lang="en-US" noProof="0" smtClean="0"/>
              <a:t>‹#›</a:t>
            </a:fld>
            <a:endParaRPr lang="en-US" noProof="0" dirty="0"/>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55604" y="1905000"/>
            <a:ext cx="3596607" cy="2667000"/>
          </a:xfrm>
        </p:spPr>
        <p:txBody>
          <a:bodyPr rtlCol="0" anchor="b">
            <a:noAutofit/>
          </a:bodyPr>
          <a:lstStyle>
            <a:lvl1pPr algn="l">
              <a:lnSpc>
                <a:spcPct val="90000"/>
              </a:lnSpc>
              <a:defRPr sz="3600" b="0" baseline="0">
                <a:solidFill>
                  <a:schemeClr val="tx1"/>
                </a:solidFill>
              </a:defRPr>
            </a:lvl1pPr>
          </a:lstStyle>
          <a:p>
            <a:pPr rtl="0"/>
            <a:r>
              <a:rPr lang="en-US" noProof="0" smtClean="0"/>
              <a:t>Click to edit Master title style</a:t>
            </a:r>
            <a:endParaRPr lang="en-GB" noProof="0" dirty="0"/>
          </a:p>
        </p:txBody>
      </p:sp>
      <p:sp>
        <p:nvSpPr>
          <p:cNvPr id="3" name="Content Placeholder 2"/>
          <p:cNvSpPr>
            <a:spLocks noGrp="1"/>
          </p:cNvSpPr>
          <p:nvPr>
            <p:ph idx="1"/>
          </p:nvPr>
        </p:nvSpPr>
        <p:spPr>
          <a:xfrm>
            <a:off x="4951414" y="685800"/>
            <a:ext cx="6400800" cy="5334000"/>
          </a:xfrm>
        </p:spPr>
        <p:txBody>
          <a:bodyPr rtlCol="0">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Text Placeholder 3"/>
          <p:cNvSpPr>
            <a:spLocks noGrp="1"/>
          </p:cNvSpPr>
          <p:nvPr>
            <p:ph type="body" sz="half" idx="2"/>
          </p:nvPr>
        </p:nvSpPr>
        <p:spPr>
          <a:xfrm>
            <a:off x="1065213" y="4648200"/>
            <a:ext cx="3581399" cy="1371600"/>
          </a:xfrm>
        </p:spPr>
        <p:txBody>
          <a:bodyPr rtlCol="0">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smtClean="0"/>
              <a:t>Edit Master text styles</a:t>
            </a:r>
          </a:p>
        </p:txBody>
      </p:sp>
      <p:sp>
        <p:nvSpPr>
          <p:cNvPr id="5" name="Date Placeholder 4"/>
          <p:cNvSpPr>
            <a:spLocks noGrp="1"/>
          </p:cNvSpPr>
          <p:nvPr>
            <p:ph type="dt" sz="half" idx="10"/>
          </p:nvPr>
        </p:nvSpPr>
        <p:spPr/>
        <p:txBody>
          <a:bodyPr rtlCol="0"/>
          <a:lstStyle>
            <a:lvl1pPr>
              <a:defRPr/>
            </a:lvl1pPr>
          </a:lstStyle>
          <a:p>
            <a:fld id="{D1B8704E-D0C5-4444-8D2F-E840C3C7CB66}" type="datetime1">
              <a:rPr lang="en-GB" smtClean="0"/>
              <a:pPr/>
              <a:t>03/05/2018</a:t>
            </a:fld>
            <a:endParaRPr lang="en-GB" dirty="0"/>
          </a:p>
        </p:txBody>
      </p:sp>
      <p:sp>
        <p:nvSpPr>
          <p:cNvPr id="6" name="Footer Placeholder 5"/>
          <p:cNvSpPr>
            <a:spLocks noGrp="1"/>
          </p:cNvSpPr>
          <p:nvPr>
            <p:ph type="ftr" sz="quarter" idx="11"/>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A013F82-EE5E-44EE-A61D-E31C6657F26F}" type="slidenum">
              <a:rPr lang="en-GB" noProof="0" smtClean="0"/>
              <a:t>‹#›</a:t>
            </a:fld>
            <a:endParaRPr lang="en-GB" noProof="0" dirty="0"/>
          </a:p>
        </p:txBody>
      </p: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4951414" y="685800"/>
            <a:ext cx="6400799" cy="5334000"/>
          </a:xfrm>
          <a:solidFill>
            <a:schemeClr val="bg2"/>
          </a:solidFill>
          <a:ln w="76200">
            <a:solidFill>
              <a:schemeClr val="tx1"/>
            </a:solidFill>
            <a:miter lim="800000"/>
          </a:ln>
        </p:spPr>
        <p:txBody>
          <a:bodyPr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smtClean="0"/>
              <a:t>Click icon to add picture</a:t>
            </a:r>
            <a:endParaRPr lang="en-GB" noProof="0" dirty="0"/>
          </a:p>
        </p:txBody>
      </p:sp>
      <p:sp>
        <p:nvSpPr>
          <p:cNvPr id="2" name="Title 1"/>
          <p:cNvSpPr>
            <a:spLocks noGrp="1"/>
          </p:cNvSpPr>
          <p:nvPr>
            <p:ph type="title"/>
          </p:nvPr>
        </p:nvSpPr>
        <p:spPr>
          <a:xfrm>
            <a:off x="1055604" y="1905000"/>
            <a:ext cx="3596607" cy="2667000"/>
          </a:xfrm>
        </p:spPr>
        <p:txBody>
          <a:bodyPr rtlCol="0" anchor="b">
            <a:normAutofit/>
          </a:bodyPr>
          <a:lstStyle>
            <a:lvl1pPr algn="l">
              <a:lnSpc>
                <a:spcPct val="90000"/>
              </a:lnSpc>
              <a:defRPr sz="3600" b="0" i="0" baseline="0">
                <a:solidFill>
                  <a:schemeClr val="tx1"/>
                </a:solidFill>
              </a:defRPr>
            </a:lvl1pPr>
          </a:lstStyle>
          <a:p>
            <a:pPr rtl="0"/>
            <a:r>
              <a:rPr lang="en-US" noProof="0" smtClean="0"/>
              <a:t>Click to edit Master title style</a:t>
            </a:r>
            <a:endParaRPr lang="en-GB" noProof="0" dirty="0"/>
          </a:p>
        </p:txBody>
      </p:sp>
      <p:sp>
        <p:nvSpPr>
          <p:cNvPr id="4" name="Text Placeholder 3"/>
          <p:cNvSpPr>
            <a:spLocks noGrp="1"/>
          </p:cNvSpPr>
          <p:nvPr>
            <p:ph type="body" sz="half" idx="2"/>
          </p:nvPr>
        </p:nvSpPr>
        <p:spPr>
          <a:xfrm>
            <a:off x="1065213" y="4648200"/>
            <a:ext cx="3581399" cy="1371600"/>
          </a:xfrm>
        </p:spPr>
        <p:txBody>
          <a:bodyPr rtlCol="0">
            <a:normAutofit/>
          </a:bodyPr>
          <a:lstStyle>
            <a:lvl1pPr marL="0" indent="0">
              <a:lnSpc>
                <a:spcPct val="90000"/>
              </a:lnSpc>
              <a:spcBef>
                <a:spcPts val="120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smtClean="0"/>
              <a:t>Edit Master text styles</a:t>
            </a:r>
          </a:p>
        </p:txBody>
      </p:sp>
      <p:sp>
        <p:nvSpPr>
          <p:cNvPr id="5" name="Date Placeholder 4"/>
          <p:cNvSpPr>
            <a:spLocks noGrp="1"/>
          </p:cNvSpPr>
          <p:nvPr>
            <p:ph type="dt" sz="half" idx="10"/>
          </p:nvPr>
        </p:nvSpPr>
        <p:spPr/>
        <p:txBody>
          <a:bodyPr rtlCol="0"/>
          <a:lstStyle>
            <a:lvl1pPr>
              <a:defRPr/>
            </a:lvl1pPr>
          </a:lstStyle>
          <a:p>
            <a:fld id="{B885DF5B-ECA0-4CD8-95E6-32A3810A8D0D}" type="datetime1">
              <a:rPr lang="en-GB" noProof="0" smtClean="0"/>
              <a:pPr/>
              <a:t>03/05/2018</a:t>
            </a:fld>
            <a:endParaRPr lang="en-GB" noProof="0" dirty="0"/>
          </a:p>
        </p:txBody>
      </p:sp>
      <p:sp>
        <p:nvSpPr>
          <p:cNvPr id="6" name="Footer Placeholder 5"/>
          <p:cNvSpPr>
            <a:spLocks noGrp="1"/>
          </p:cNvSpPr>
          <p:nvPr>
            <p:ph type="ftr" sz="quarter" idx="11"/>
          </p:nvPr>
        </p:nvSpPr>
        <p:spPr/>
        <p:txBody>
          <a:bodyPr rtlCol="0"/>
          <a:lstStyle/>
          <a:p>
            <a:pPr rtl="0"/>
            <a:endParaRPr lang="en-GB" noProof="0" dirty="0"/>
          </a:p>
        </p:txBody>
      </p:sp>
      <p:sp>
        <p:nvSpPr>
          <p:cNvPr id="7" name="Slide Number Placeholder 6"/>
          <p:cNvSpPr>
            <a:spLocks noGrp="1"/>
          </p:cNvSpPr>
          <p:nvPr>
            <p:ph type="sldNum" sz="quarter" idx="12"/>
          </p:nvPr>
        </p:nvSpPr>
        <p:spPr/>
        <p:txBody>
          <a:bodyPr rtlCol="0"/>
          <a:lstStyle/>
          <a:p>
            <a:pPr rtl="0"/>
            <a:fld id="{2A013F82-EE5E-44EE-A61D-E31C6657F26F}" type="slidenum">
              <a:rPr lang="en-GB" noProof="0" smtClean="0"/>
              <a:pPr/>
              <a:t>‹#›</a:t>
            </a:fld>
            <a:endParaRPr lang="en-GB" noProof="0" dirty="0"/>
          </a:p>
        </p:txBody>
      </p: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3" y="381000"/>
            <a:ext cx="9144001" cy="1371600"/>
          </a:xfrm>
          <a:prstGeom prst="rect">
            <a:avLst/>
          </a:prstGeom>
        </p:spPr>
        <p:txBody>
          <a:bodyPr vert="horz" lIns="91440" tIns="45720" rIns="91440" bIns="45720" rtlCol="0" anchor="b">
            <a:normAutofit/>
          </a:bodyPr>
          <a:lstStyle/>
          <a:p>
            <a:pPr rtl="0"/>
            <a:r>
              <a:rPr lang="en-US" noProof="0" smtClean="0"/>
              <a:t>Click to edit Master title style</a:t>
            </a:r>
            <a:endParaRPr lang="en-GB" noProof="0" dirty="0"/>
          </a:p>
        </p:txBody>
      </p:sp>
      <p:sp>
        <p:nvSpPr>
          <p:cNvPr id="3" name="Text Placeholder 2"/>
          <p:cNvSpPr>
            <a:spLocks noGrp="1"/>
          </p:cNvSpPr>
          <p:nvPr>
            <p:ph type="body" idx="1"/>
          </p:nvPr>
        </p:nvSpPr>
        <p:spPr>
          <a:xfrm>
            <a:off x="1522413" y="1904999"/>
            <a:ext cx="9134391" cy="4114801"/>
          </a:xfrm>
          <a:prstGeom prst="rect">
            <a:avLst/>
          </a:prstGeom>
        </p:spPr>
        <p:txBody>
          <a:bodyPr vert="horz" lIns="91440" tIns="45720" rIns="91440" bIns="45720" rtlCol="0">
            <a:normAutofit/>
          </a:bodyPr>
          <a:lstStyle/>
          <a:p>
            <a:pPr lvl="0" rtl="0"/>
            <a:r>
              <a:rPr lang="en-US" noProof="0" smtClean="0"/>
              <a:t>Edit Master text styles</a:t>
            </a:r>
          </a:p>
          <a:p>
            <a:pPr lvl="1" rtl="0"/>
            <a:r>
              <a:rPr lang="en-US" noProof="0" smtClean="0"/>
              <a:t>Second level</a:t>
            </a:r>
          </a:p>
          <a:p>
            <a:pPr lvl="2" rtl="0"/>
            <a:r>
              <a:rPr lang="en-US" noProof="0" smtClean="0"/>
              <a:t>Third level</a:t>
            </a:r>
          </a:p>
          <a:p>
            <a:pPr lvl="3" rtl="0"/>
            <a:r>
              <a:rPr lang="en-US" noProof="0" smtClean="0"/>
              <a:t>Fourth level</a:t>
            </a:r>
          </a:p>
          <a:p>
            <a:pPr lvl="4" rtl="0"/>
            <a:r>
              <a:rPr lang="en-US" noProof="0" smtClean="0"/>
              <a:t>Fifth level</a:t>
            </a:r>
            <a:endParaRPr lang="en-GB" noProof="0" dirty="0"/>
          </a:p>
        </p:txBody>
      </p:sp>
      <p:sp>
        <p:nvSpPr>
          <p:cNvPr id="4" name="Date Placeholder 3"/>
          <p:cNvSpPr>
            <a:spLocks noGrp="1"/>
          </p:cNvSpPr>
          <p:nvPr>
            <p:ph type="dt" sz="half" idx="2"/>
          </p:nvPr>
        </p:nvSpPr>
        <p:spPr>
          <a:xfrm>
            <a:off x="8226422" y="6400800"/>
            <a:ext cx="1449389" cy="276228"/>
          </a:xfrm>
          <a:prstGeom prst="rect">
            <a:avLst/>
          </a:prstGeom>
        </p:spPr>
        <p:txBody>
          <a:bodyPr vert="horz" lIns="91440" tIns="45720" rIns="91440" bIns="45720" rtlCol="0" anchor="ctr"/>
          <a:lstStyle>
            <a:lvl1pPr algn="r">
              <a:defRPr sz="1000">
                <a:solidFill>
                  <a:schemeClr val="tx1">
                    <a:tint val="75000"/>
                  </a:schemeClr>
                </a:solidFill>
              </a:defRPr>
            </a:lvl1pPr>
          </a:lstStyle>
          <a:p>
            <a:fld id="{63994019-A16A-49AD-89DF-43D74BC1D771}" type="datetime1">
              <a:rPr lang="en-GB" noProof="0" smtClean="0"/>
              <a:pPr/>
              <a:t>03/05/2018</a:t>
            </a:fld>
            <a:endParaRPr lang="en-GB" noProof="0" dirty="0"/>
          </a:p>
        </p:txBody>
      </p:sp>
      <p:sp>
        <p:nvSpPr>
          <p:cNvPr id="5" name="Footer Placeholder 4"/>
          <p:cNvSpPr>
            <a:spLocks noGrp="1"/>
          </p:cNvSpPr>
          <p:nvPr>
            <p:ph type="ftr" sz="quarter" idx="3"/>
          </p:nvPr>
        </p:nvSpPr>
        <p:spPr>
          <a:xfrm>
            <a:off x="1522413" y="6400800"/>
            <a:ext cx="6553199" cy="276228"/>
          </a:xfrm>
          <a:prstGeom prst="rect">
            <a:avLst/>
          </a:prstGeom>
        </p:spPr>
        <p:txBody>
          <a:bodyPr vert="horz" lIns="91440" tIns="45720" rIns="91440" bIns="45720" rtlCol="0" anchor="ctr"/>
          <a:lstStyle>
            <a:lvl1pPr algn="l">
              <a:defRPr sz="1000">
                <a:solidFill>
                  <a:schemeClr val="tx1">
                    <a:tint val="75000"/>
                  </a:schemeClr>
                </a:solidFill>
              </a:defRPr>
            </a:lvl1pPr>
          </a:lstStyle>
          <a:p>
            <a:pPr rtl="0"/>
            <a:endParaRPr lang="en-GB" noProof="0" dirty="0"/>
          </a:p>
        </p:txBody>
      </p:sp>
      <p:sp>
        <p:nvSpPr>
          <p:cNvPr id="6" name="Slide Number Placeholder 5"/>
          <p:cNvSpPr>
            <a:spLocks noGrp="1"/>
          </p:cNvSpPr>
          <p:nvPr>
            <p:ph type="sldNum" sz="quarter" idx="4"/>
          </p:nvPr>
        </p:nvSpPr>
        <p:spPr>
          <a:xfrm>
            <a:off x="9828211" y="6400800"/>
            <a:ext cx="838201" cy="276228"/>
          </a:xfrm>
          <a:prstGeom prst="rect">
            <a:avLst/>
          </a:prstGeom>
        </p:spPr>
        <p:txBody>
          <a:bodyPr vert="horz" lIns="91440" tIns="45720" rIns="91440" bIns="45720" rtlCol="0" anchor="ctr"/>
          <a:lstStyle>
            <a:lvl1pPr algn="r">
              <a:defRPr sz="1000">
                <a:solidFill>
                  <a:schemeClr val="tx1">
                    <a:tint val="75000"/>
                  </a:schemeClr>
                </a:solidFill>
              </a:defRPr>
            </a:lvl1pPr>
          </a:lstStyle>
          <a:p>
            <a:pPr rtl="0"/>
            <a:fld id="{2A013F82-EE5E-44EE-A61D-E31C6657F26F}" type="slidenum">
              <a:rPr lang="en-GB" noProof="0" smtClean="0"/>
              <a:pPr/>
              <a:t>‹#›</a:t>
            </a:fld>
            <a:endParaRPr lang="en-GB" noProof="0" dirty="0"/>
          </a:p>
        </p:txBody>
      </p:sp>
    </p:spTree>
    <p:extLst>
      <p:ext uri="{BB962C8B-B14F-4D97-AF65-F5344CB8AC3E}">
        <p14:creationId xmlns:p14="http://schemas.microsoft.com/office/powerpoint/2010/main" val="1403059996"/>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p:txStyles>
    <p:titleStyle>
      <a:lvl1pPr algn="l" defTabSz="914400" rtl="0" eaLnBrk="1" latinLnBrk="0" hangingPunct="1">
        <a:lnSpc>
          <a:spcPct val="90000"/>
        </a:lnSpc>
        <a:spcBef>
          <a:spcPct val="0"/>
        </a:spcBef>
        <a:buNone/>
        <a:defRPr sz="3600" kern="1200" spc="100" baseline="0">
          <a:solidFill>
            <a:schemeClr val="tx1"/>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accent1"/>
        </a:buClr>
        <a:buSzPct val="100000"/>
        <a:buFont typeface="Arial" pitchFamily="34" charset="0"/>
        <a:buChar char="•"/>
        <a:defRPr sz="2400" kern="1200">
          <a:solidFill>
            <a:schemeClr val="tx1"/>
          </a:solidFill>
          <a:latin typeface="+mn-lt"/>
          <a:ea typeface="+mn-ea"/>
          <a:cs typeface="+mn-cs"/>
        </a:defRPr>
      </a:lvl1pPr>
      <a:lvl2pPr marL="463550" indent="-231775" algn="l" defTabSz="914400" rtl="0" eaLnBrk="1" latinLnBrk="0" hangingPunct="1">
        <a:lnSpc>
          <a:spcPct val="90000"/>
        </a:lnSpc>
        <a:spcBef>
          <a:spcPts val="1200"/>
        </a:spcBef>
        <a:buClr>
          <a:schemeClr val="accent1"/>
        </a:buClr>
        <a:buSzPct val="100000"/>
        <a:buFont typeface="Arial" pitchFamily="34" charset="0"/>
        <a:buChar char="•"/>
        <a:defRPr sz="2000" kern="1200">
          <a:solidFill>
            <a:schemeClr val="tx1"/>
          </a:solidFill>
          <a:latin typeface="+mn-lt"/>
          <a:ea typeface="+mn-ea"/>
          <a:cs typeface="+mn-cs"/>
        </a:defRPr>
      </a:lvl2pPr>
      <a:lvl3pPr marL="682625" indent="-219075" algn="l" defTabSz="914400" rtl="0" eaLnBrk="1" latinLnBrk="0" hangingPunct="1">
        <a:lnSpc>
          <a:spcPct val="90000"/>
        </a:lnSpc>
        <a:spcBef>
          <a:spcPts val="600"/>
        </a:spcBef>
        <a:buClr>
          <a:schemeClr val="accent1"/>
        </a:buClr>
        <a:buSzPct val="100000"/>
        <a:buFont typeface="Arial" pitchFamily="34" charset="0"/>
        <a:buChar char="•"/>
        <a:defRPr sz="1800" kern="1200">
          <a:solidFill>
            <a:schemeClr val="tx1"/>
          </a:solidFill>
          <a:latin typeface="+mn-lt"/>
          <a:ea typeface="+mn-ea"/>
          <a:cs typeface="+mn-cs"/>
        </a:defRPr>
      </a:lvl3pPr>
      <a:lvl4pPr marL="857250" indent="-174625"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4pPr>
      <a:lvl5pPr marL="1030288" indent="-173038" algn="l" defTabSz="914400" rtl="0" eaLnBrk="1" latinLnBrk="0" hangingPunct="1">
        <a:lnSpc>
          <a:spcPct val="90000"/>
        </a:lnSpc>
        <a:spcBef>
          <a:spcPts val="600"/>
        </a:spcBef>
        <a:buClr>
          <a:schemeClr val="accent1"/>
        </a:buClr>
        <a:buSzPct val="10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accent1"/>
        </a:buClr>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39" userDrawn="1">
          <p15:clr>
            <a:srgbClr val="F26B43"/>
          </p15:clr>
        </p15:guide>
        <p15:guide id="2"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emf"/><Relationship Id="rId3"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hyperlink" Target="http://telecommunications.utoronto.ca/" TargetMode="External"/><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chart" Target="../charts/char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1065213" y="533400"/>
            <a:ext cx="8991599" cy="2895600"/>
          </a:xfrm>
        </p:spPr>
        <p:txBody>
          <a:bodyPr rtlCol="0">
            <a:normAutofit/>
          </a:bodyPr>
          <a:lstStyle/>
          <a:p>
            <a:r>
              <a:rPr lang="en-CA" sz="4000" dirty="0">
                <a:latin typeface="Calibri" panose="020F0502020204030204" pitchFamily="34" charset="0"/>
              </a:rPr>
              <a:t>U of T VoIP Project </a:t>
            </a:r>
            <a:r>
              <a:rPr lang="en-CA" sz="4000" dirty="0" smtClean="0">
                <a:latin typeface="Calibri" panose="020F0502020204030204" pitchFamily="34" charset="0"/>
              </a:rPr>
              <a:t>Updates – May 2018</a:t>
            </a:r>
            <a:endParaRPr lang="en-US" sz="4000" dirty="0">
              <a:latin typeface="Calibri" panose="020F0502020204030204" pitchFamily="34" charset="0"/>
            </a:endParaRPr>
          </a:p>
        </p:txBody>
      </p:sp>
      <p:sp>
        <p:nvSpPr>
          <p:cNvPr id="4" name="Subtitle 3"/>
          <p:cNvSpPr>
            <a:spLocks noGrp="1"/>
          </p:cNvSpPr>
          <p:nvPr>
            <p:ph type="subTitle" idx="1"/>
          </p:nvPr>
        </p:nvSpPr>
        <p:spPr>
          <a:xfrm>
            <a:off x="1065213" y="4191000"/>
            <a:ext cx="8229600" cy="1219200"/>
          </a:xfrm>
        </p:spPr>
        <p:txBody>
          <a:bodyPr rtlCol="0"/>
          <a:lstStyle/>
          <a:p>
            <a:pPr rtl="0"/>
            <a:r>
              <a:rPr lang="it-IT" dirty="0" smtClean="0"/>
              <a:t>StevEN Wall</a:t>
            </a:r>
          </a:p>
          <a:p>
            <a:pPr rtl="0"/>
            <a:r>
              <a:rPr lang="it-IT" dirty="0" smtClean="0"/>
              <a:t>Will Hu</a:t>
            </a:r>
            <a:endParaRPr lang="it-IT" dirty="0"/>
          </a:p>
        </p:txBody>
      </p:sp>
    </p:spTree>
    <p:extLst>
      <p:ext uri="{BB962C8B-B14F-4D97-AF65-F5344CB8AC3E}">
        <p14:creationId xmlns:p14="http://schemas.microsoft.com/office/powerpoint/2010/main" val="2808920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2" y="457200"/>
            <a:ext cx="9144001" cy="914400"/>
          </a:xfrm>
        </p:spPr>
        <p:txBody>
          <a:bodyPr rtlCol="0"/>
          <a:lstStyle/>
          <a:p>
            <a:r>
              <a:rPr lang="en-GB" dirty="0" smtClean="0"/>
              <a:t>Some Network Considerations for VoIP</a:t>
            </a:r>
            <a:endParaRPr lang="en-US" dirty="0"/>
          </a:p>
        </p:txBody>
      </p:sp>
      <p:sp>
        <p:nvSpPr>
          <p:cNvPr id="4" name="TextBox 3"/>
          <p:cNvSpPr txBox="1"/>
          <p:nvPr/>
        </p:nvSpPr>
        <p:spPr>
          <a:xfrm>
            <a:off x="1217612" y="1828800"/>
            <a:ext cx="8991600" cy="3139321"/>
          </a:xfrm>
          <a:prstGeom prst="rect">
            <a:avLst/>
          </a:prstGeom>
          <a:noFill/>
        </p:spPr>
        <p:txBody>
          <a:bodyPr wrap="square" rtlCol="0">
            <a:spAutoFit/>
          </a:bodyPr>
          <a:lstStyle/>
          <a:p>
            <a:pPr marL="285750" indent="-285750">
              <a:buFont typeface="Arial" panose="020B0604020202020204" pitchFamily="34" charset="0"/>
              <a:buChar char="•"/>
            </a:pPr>
            <a:r>
              <a:rPr lang="en-CA" dirty="0" smtClean="0"/>
              <a:t>Power Over Ethernet Switch</a:t>
            </a:r>
          </a:p>
          <a:p>
            <a:pPr marL="285750" indent="-285750">
              <a:buFont typeface="Arial" panose="020B0604020202020204" pitchFamily="34" charset="0"/>
              <a:buChar char="•"/>
            </a:pPr>
            <a:endParaRPr lang="en-CA" dirty="0" smtClean="0"/>
          </a:p>
          <a:p>
            <a:pPr marL="285750" indent="-285750">
              <a:buFont typeface="Arial" panose="020B0604020202020204" pitchFamily="34" charset="0"/>
              <a:buChar char="•"/>
            </a:pPr>
            <a:r>
              <a:rPr lang="en-CA" dirty="0"/>
              <a:t>Link Layer Discovery Protocol-Media Endpoint Discovery (LLDP-MED</a:t>
            </a:r>
            <a:r>
              <a:rPr lang="en-CA" dirty="0" smtClean="0"/>
              <a:t>)</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smtClean="0"/>
              <a:t>DHCP Requirement, Dynamic &amp; </a:t>
            </a:r>
            <a:r>
              <a:rPr lang="en-CA" dirty="0" smtClean="0"/>
              <a:t>Static</a:t>
            </a:r>
            <a:endParaRPr lang="en-CA" dirty="0"/>
          </a:p>
          <a:p>
            <a:pPr marL="285750" indent="-285750">
              <a:buFont typeface="Arial" panose="020B0604020202020204" pitchFamily="34" charset="0"/>
              <a:buChar char="•"/>
            </a:pPr>
            <a:endParaRPr lang="en-CA" dirty="0" smtClean="0"/>
          </a:p>
          <a:p>
            <a:pPr marL="285750" indent="-285750">
              <a:buFont typeface="Arial" panose="020B0604020202020204" pitchFamily="34" charset="0"/>
              <a:buChar char="•"/>
            </a:pPr>
            <a:r>
              <a:rPr lang="en-CA" dirty="0" smtClean="0"/>
              <a:t>Implementing  Voice VLAN</a:t>
            </a:r>
          </a:p>
          <a:p>
            <a:pPr marL="285750" indent="-285750">
              <a:buFont typeface="Arial" panose="020B0604020202020204" pitchFamily="34" charset="0"/>
              <a:buChar char="•"/>
            </a:pPr>
            <a:endParaRPr lang="en-CA" dirty="0" smtClean="0"/>
          </a:p>
          <a:p>
            <a:pPr marL="285750" indent="-285750">
              <a:buFont typeface="Arial" panose="020B0604020202020204" pitchFamily="34" charset="0"/>
              <a:buChar char="•"/>
            </a:pPr>
            <a:r>
              <a:rPr lang="en-CA" dirty="0" smtClean="0"/>
              <a:t>Office With Only One Single </a:t>
            </a:r>
            <a:r>
              <a:rPr lang="en-CA" dirty="0"/>
              <a:t>N</a:t>
            </a:r>
            <a:r>
              <a:rPr lang="en-CA" dirty="0" smtClean="0"/>
              <a:t>etwork Jack But With Multiple Devices</a:t>
            </a:r>
          </a:p>
          <a:p>
            <a:pPr marL="285750" indent="-285750">
              <a:buFont typeface="Arial" panose="020B0604020202020204" pitchFamily="34" charset="0"/>
              <a:buChar char="•"/>
            </a:pPr>
            <a:endParaRPr lang="en-CA" dirty="0"/>
          </a:p>
          <a:p>
            <a:pPr marL="285750" indent="-285750">
              <a:buFont typeface="Arial" panose="020B0604020202020204" pitchFamily="34" charset="0"/>
              <a:buChar char="•"/>
            </a:pPr>
            <a:r>
              <a:rPr lang="en-CA" dirty="0" smtClean="0"/>
              <a:t>Backup Power Supply in Network Closets	</a:t>
            </a:r>
            <a:endParaRPr lang="en-US" dirty="0"/>
          </a:p>
        </p:txBody>
      </p:sp>
    </p:spTree>
    <p:extLst>
      <p:ext uri="{BB962C8B-B14F-4D97-AF65-F5344CB8AC3E}">
        <p14:creationId xmlns:p14="http://schemas.microsoft.com/office/powerpoint/2010/main" val="2590506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Date Placeholder 2"/>
          <p:cNvSpPr>
            <a:spLocks noGrp="1"/>
          </p:cNvSpPr>
          <p:nvPr>
            <p:ph type="dt" sz="half" idx="10"/>
          </p:nvPr>
        </p:nvSpPr>
        <p:spPr/>
        <p:txBody>
          <a:bodyPr/>
          <a:lstStyle/>
          <a:p>
            <a:fld id="{577B8FD6-44DF-43B3-A4BA-D401B01CA3D6}" type="datetime1">
              <a:rPr lang="en-GB" noProof="0" smtClean="0"/>
              <a:pPr/>
              <a:t>03/05/2018</a:t>
            </a:fld>
            <a:endParaRPr lang="en-GB" noProof="0" dirty="0"/>
          </a:p>
        </p:txBody>
      </p:sp>
      <p:pic>
        <p:nvPicPr>
          <p:cNvPr id="4" name="Picture 3"/>
          <p:cNvPicPr>
            <a:picLocks noChangeAspect="1"/>
          </p:cNvPicPr>
          <p:nvPr/>
        </p:nvPicPr>
        <p:blipFill>
          <a:blip r:embed="rId2"/>
          <a:stretch>
            <a:fillRect/>
          </a:stretch>
        </p:blipFill>
        <p:spPr>
          <a:xfrm>
            <a:off x="0" y="0"/>
            <a:ext cx="12188825" cy="6856214"/>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41612" y="313791"/>
            <a:ext cx="6376988" cy="5911749"/>
          </a:xfrm>
          <a:prstGeom prst="rect">
            <a:avLst/>
          </a:prstGeom>
        </p:spPr>
      </p:pic>
    </p:spTree>
    <p:extLst>
      <p:ext uri="{BB962C8B-B14F-4D97-AF65-F5344CB8AC3E}">
        <p14:creationId xmlns:p14="http://schemas.microsoft.com/office/powerpoint/2010/main" val="1790795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412" y="457200"/>
            <a:ext cx="9144001" cy="914400"/>
          </a:xfrm>
        </p:spPr>
        <p:txBody>
          <a:bodyPr rtlCol="0"/>
          <a:lstStyle/>
          <a:p>
            <a:r>
              <a:rPr lang="en-GB" dirty="0" smtClean="0"/>
              <a:t>VoIP Feature Highlights</a:t>
            </a:r>
            <a:endParaRPr lang="en-US" dirty="0"/>
          </a:p>
        </p:txBody>
      </p:sp>
      <p:sp>
        <p:nvSpPr>
          <p:cNvPr id="4" name="TextBox 3"/>
          <p:cNvSpPr txBox="1"/>
          <p:nvPr/>
        </p:nvSpPr>
        <p:spPr>
          <a:xfrm>
            <a:off x="1217612" y="1981200"/>
            <a:ext cx="5334000" cy="3970318"/>
          </a:xfrm>
          <a:prstGeom prst="rect">
            <a:avLst/>
          </a:prstGeom>
          <a:noFill/>
        </p:spPr>
        <p:txBody>
          <a:bodyPr wrap="square" rtlCol="0">
            <a:spAutoFit/>
          </a:bodyPr>
          <a:lstStyle/>
          <a:p>
            <a:pPr marL="285750" indent="-285750">
              <a:buFont typeface="Arial" panose="020B0604020202020204" pitchFamily="34" charset="0"/>
              <a:buChar char="•"/>
            </a:pPr>
            <a:r>
              <a:rPr lang="en-CA" dirty="0" smtClean="0"/>
              <a:t>ACD / </a:t>
            </a:r>
            <a:r>
              <a:rPr lang="en-CA" dirty="0" smtClean="0"/>
              <a:t>Hunt Group</a:t>
            </a:r>
            <a:r>
              <a:rPr lang="en-CA" dirty="0" smtClean="0"/>
              <a:t> </a:t>
            </a:r>
            <a:r>
              <a:rPr lang="en-CA" dirty="0" smtClean="0"/>
              <a:t>(Included in the Standard License)</a:t>
            </a:r>
          </a:p>
          <a:p>
            <a:pPr marL="285750" indent="-285750">
              <a:buFont typeface="Arial" panose="020B0604020202020204" pitchFamily="34" charset="0"/>
              <a:buChar char="•"/>
            </a:pPr>
            <a:endParaRPr lang="en-CA" dirty="0" smtClean="0"/>
          </a:p>
          <a:p>
            <a:pPr marL="285750" indent="-285750">
              <a:buFont typeface="Arial" panose="020B0604020202020204" pitchFamily="34" charset="0"/>
              <a:buChar char="•"/>
            </a:pPr>
            <a:r>
              <a:rPr lang="en-CA" dirty="0" smtClean="0"/>
              <a:t>Call Centre</a:t>
            </a:r>
          </a:p>
          <a:p>
            <a:pPr marL="285750" indent="-285750">
              <a:buFont typeface="Arial" panose="020B0604020202020204" pitchFamily="34" charset="0"/>
              <a:buChar char="•"/>
            </a:pPr>
            <a:endParaRPr lang="en-CA" dirty="0" smtClean="0"/>
          </a:p>
          <a:p>
            <a:pPr marL="285750" indent="-285750">
              <a:buFont typeface="Arial" panose="020B0604020202020204" pitchFamily="34" charset="0"/>
              <a:buChar char="•"/>
            </a:pPr>
            <a:r>
              <a:rPr lang="en-CA" dirty="0" smtClean="0"/>
              <a:t>Hoteling</a:t>
            </a:r>
          </a:p>
          <a:p>
            <a:pPr marL="285750" indent="-285750">
              <a:buFont typeface="Arial" panose="020B0604020202020204" pitchFamily="34" charset="0"/>
              <a:buChar char="•"/>
            </a:pPr>
            <a:endParaRPr lang="en-CA" dirty="0" smtClean="0"/>
          </a:p>
          <a:p>
            <a:pPr marL="285750" indent="-285750">
              <a:buFont typeface="Arial" panose="020B0604020202020204" pitchFamily="34" charset="0"/>
              <a:buChar char="•"/>
            </a:pPr>
            <a:r>
              <a:rPr lang="en-CA" dirty="0" smtClean="0"/>
              <a:t>Pull Call</a:t>
            </a:r>
          </a:p>
          <a:p>
            <a:pPr marL="285750" indent="-285750">
              <a:buFont typeface="Arial" panose="020B0604020202020204" pitchFamily="34" charset="0"/>
              <a:buChar char="•"/>
            </a:pPr>
            <a:endParaRPr lang="en-CA" dirty="0" smtClean="0"/>
          </a:p>
          <a:p>
            <a:pPr marL="285750" indent="-285750">
              <a:buFont typeface="Arial" panose="020B0604020202020204" pitchFamily="34" charset="0"/>
              <a:buChar char="•"/>
            </a:pPr>
            <a:r>
              <a:rPr lang="en-CA" dirty="0" smtClean="0"/>
              <a:t>Define your own call routing rules!</a:t>
            </a:r>
          </a:p>
          <a:p>
            <a:pPr marL="285750" indent="-285750">
              <a:buFont typeface="Arial" panose="020B0604020202020204" pitchFamily="34" charset="0"/>
              <a:buChar char="•"/>
            </a:pPr>
            <a:endParaRPr lang="en-CA" dirty="0" smtClean="0"/>
          </a:p>
          <a:p>
            <a:pPr marL="285750" indent="-285750">
              <a:buFont typeface="Arial" panose="020B0604020202020204" pitchFamily="34" charset="0"/>
              <a:buChar char="•"/>
            </a:pPr>
            <a:r>
              <a:rPr lang="en-CA" dirty="0" smtClean="0"/>
              <a:t>Intercom Paging</a:t>
            </a:r>
          </a:p>
          <a:p>
            <a:endParaRPr lang="en-CA" dirty="0" smtClean="0"/>
          </a:p>
          <a:p>
            <a:endParaRPr lang="en-US" dirty="0"/>
          </a:p>
        </p:txBody>
      </p:sp>
    </p:spTree>
    <p:extLst>
      <p:ext uri="{BB962C8B-B14F-4D97-AF65-F5344CB8AC3E}">
        <p14:creationId xmlns:p14="http://schemas.microsoft.com/office/powerpoint/2010/main" val="248802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2" y="457200"/>
            <a:ext cx="9176067" cy="1371600"/>
          </a:xfrm>
        </p:spPr>
        <p:txBody>
          <a:bodyPr rtlCol="0"/>
          <a:lstStyle/>
          <a:p>
            <a:r>
              <a:rPr lang="en-GB" dirty="0" smtClean="0"/>
              <a:t>Enhancements of Telephony Services Projects	</a:t>
            </a:r>
            <a:endParaRPr lang="en-US" dirty="0"/>
          </a:p>
        </p:txBody>
      </p:sp>
      <p:sp>
        <p:nvSpPr>
          <p:cNvPr id="3" name="Text Placeholder 2"/>
          <p:cNvSpPr>
            <a:spLocks noGrp="1"/>
          </p:cNvSpPr>
          <p:nvPr>
            <p:ph type="body" idx="1"/>
          </p:nvPr>
        </p:nvSpPr>
        <p:spPr>
          <a:xfrm>
            <a:off x="1827212" y="2362200"/>
            <a:ext cx="4416552" cy="762000"/>
          </a:xfrm>
        </p:spPr>
        <p:txBody>
          <a:bodyPr rtlCol="0"/>
          <a:lstStyle/>
          <a:p>
            <a:pPr marL="342900" indent="-342900" rtl="0">
              <a:buFont typeface="Arial" panose="020B0604020202020204" pitchFamily="34" charset="0"/>
              <a:buChar char="•"/>
            </a:pPr>
            <a:r>
              <a:rPr lang="en-CA" dirty="0" smtClean="0"/>
              <a:t>SAP Integration</a:t>
            </a:r>
            <a:endParaRPr lang="en-US" dirty="0"/>
          </a:p>
        </p:txBody>
      </p:sp>
      <p:sp>
        <p:nvSpPr>
          <p:cNvPr id="5" name="Text Placeholder 4"/>
          <p:cNvSpPr>
            <a:spLocks noGrp="1"/>
          </p:cNvSpPr>
          <p:nvPr>
            <p:ph type="body" sz="quarter" idx="3"/>
          </p:nvPr>
        </p:nvSpPr>
        <p:spPr>
          <a:xfrm>
            <a:off x="1827212" y="3200400"/>
            <a:ext cx="5486400" cy="762000"/>
          </a:xfrm>
        </p:spPr>
        <p:txBody>
          <a:bodyPr rtlCol="0"/>
          <a:lstStyle/>
          <a:p>
            <a:pPr marL="342900" indent="-342900" rtl="0">
              <a:buFont typeface="Arial" panose="020B0604020202020204" pitchFamily="34" charset="0"/>
              <a:buChar char="•"/>
            </a:pPr>
            <a:r>
              <a:rPr lang="en-CA" dirty="0" smtClean="0"/>
              <a:t>Campus Emergency Dashboard	</a:t>
            </a:r>
            <a:endParaRPr lang="en-US" dirty="0"/>
          </a:p>
        </p:txBody>
      </p:sp>
      <p:sp>
        <p:nvSpPr>
          <p:cNvPr id="8" name="Rectangle 7"/>
          <p:cNvSpPr/>
          <p:nvPr/>
        </p:nvSpPr>
        <p:spPr>
          <a:xfrm>
            <a:off x="1827210" y="3914744"/>
            <a:ext cx="6096001" cy="400110"/>
          </a:xfrm>
          <a:prstGeom prst="rect">
            <a:avLst/>
          </a:prstGeom>
        </p:spPr>
        <p:txBody>
          <a:bodyPr wrap="square">
            <a:spAutoFit/>
          </a:bodyPr>
          <a:lstStyle/>
          <a:p>
            <a:pPr marL="342900" indent="-342900">
              <a:buFont typeface="Arial" panose="020B0604020202020204" pitchFamily="34" charset="0"/>
              <a:buChar char="•"/>
            </a:pPr>
            <a:r>
              <a:rPr lang="en-CA" sz="2000" dirty="0" smtClean="0">
                <a:solidFill>
                  <a:schemeClr val="accent1"/>
                </a:solidFill>
              </a:rPr>
              <a:t>BROADCONNECT USER MANAGEMENT PORTAL</a:t>
            </a:r>
            <a:endParaRPr lang="en-US" sz="2000" dirty="0">
              <a:solidFill>
                <a:schemeClr val="accent1"/>
              </a:solidFill>
            </a:endParaRPr>
          </a:p>
        </p:txBody>
      </p:sp>
    </p:spTree>
    <p:extLst>
      <p:ext uri="{BB962C8B-B14F-4D97-AF65-F5344CB8AC3E}">
        <p14:creationId xmlns:p14="http://schemas.microsoft.com/office/powerpoint/2010/main" val="2681425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93812" y="708660"/>
            <a:ext cx="3596607" cy="1219200"/>
          </a:xfrm>
        </p:spPr>
        <p:txBody>
          <a:bodyPr rtlCol="0">
            <a:normAutofit/>
          </a:bodyPr>
          <a:lstStyle/>
          <a:p>
            <a:r>
              <a:rPr lang="en-GB" sz="5400" b="1" dirty="0" smtClean="0"/>
              <a:t>Q &amp; A</a:t>
            </a:r>
            <a:endParaRPr lang="en-US" sz="5400" b="1" dirty="0"/>
          </a:p>
        </p:txBody>
      </p:sp>
      <p:pic>
        <p:nvPicPr>
          <p:cNvPr id="11" name="Picture Placeholder 10"/>
          <p:cNvPicPr>
            <a:picLocks noGrp="1" noChangeAspect="1"/>
          </p:cNvPicPr>
          <p:nvPr>
            <p:ph type="pic" idx="1"/>
          </p:nvPr>
        </p:nvPicPr>
        <p:blipFill>
          <a:blip r:embed="rId3">
            <a:extLst>
              <a:ext uri="{28A0092B-C50C-407E-A947-70E740481C1C}">
                <a14:useLocalDpi xmlns:a14="http://schemas.microsoft.com/office/drawing/2010/main" val="0"/>
              </a:ext>
            </a:extLst>
          </a:blip>
          <a:srcRect l="6875" r="6875"/>
          <a:stretch>
            <a:fillRect/>
          </a:stretch>
        </p:blipFill>
        <p:spPr/>
      </p:pic>
      <p:sp>
        <p:nvSpPr>
          <p:cNvPr id="4" name="TextBox 3"/>
          <p:cNvSpPr txBox="1"/>
          <p:nvPr/>
        </p:nvSpPr>
        <p:spPr>
          <a:xfrm>
            <a:off x="455612" y="3200400"/>
            <a:ext cx="4074664" cy="2031325"/>
          </a:xfrm>
          <a:prstGeom prst="rect">
            <a:avLst/>
          </a:prstGeom>
          <a:noFill/>
        </p:spPr>
        <p:txBody>
          <a:bodyPr wrap="square" rtlCol="0">
            <a:spAutoFit/>
          </a:bodyPr>
          <a:lstStyle/>
          <a:p>
            <a:r>
              <a:rPr lang="en-US" dirty="0"/>
              <a:t>Visit us </a:t>
            </a:r>
            <a:r>
              <a:rPr lang="en-US" dirty="0" smtClean="0"/>
              <a:t>online</a:t>
            </a:r>
            <a:endParaRPr lang="en-US" dirty="0"/>
          </a:p>
          <a:p>
            <a:r>
              <a:rPr lang="en-US" dirty="0" smtClean="0">
                <a:hlinkClick r:id="rId4"/>
              </a:rPr>
              <a:t>http</a:t>
            </a:r>
            <a:r>
              <a:rPr lang="en-US" dirty="0">
                <a:hlinkClick r:id="rId4"/>
              </a:rPr>
              <a:t>://</a:t>
            </a:r>
            <a:r>
              <a:rPr lang="en-US" dirty="0" smtClean="0">
                <a:hlinkClick r:id="rId4"/>
              </a:rPr>
              <a:t>telecommunications.utoronto.ca</a:t>
            </a:r>
            <a:endParaRPr lang="en-US" dirty="0" smtClean="0"/>
          </a:p>
          <a:p>
            <a:endParaRPr lang="en-US" dirty="0" smtClean="0"/>
          </a:p>
          <a:p>
            <a:r>
              <a:rPr lang="en-US" dirty="0" smtClean="0"/>
              <a:t>or contact us at</a:t>
            </a:r>
          </a:p>
          <a:p>
            <a:endParaRPr lang="en-US" dirty="0" smtClean="0"/>
          </a:p>
          <a:p>
            <a:r>
              <a:rPr lang="en-US" b="1" dirty="0"/>
              <a:t>416-978-VOIP (8647)</a:t>
            </a:r>
          </a:p>
          <a:p>
            <a:r>
              <a:rPr lang="en-US" b="1" dirty="0" err="1"/>
              <a:t>voipservices@utoronto.ca</a:t>
            </a:r>
            <a:endParaRPr lang="en-US" b="1" dirty="0"/>
          </a:p>
        </p:txBody>
      </p:sp>
    </p:spTree>
    <p:extLst>
      <p:ext uri="{BB962C8B-B14F-4D97-AF65-F5344CB8AC3E}">
        <p14:creationId xmlns:p14="http://schemas.microsoft.com/office/powerpoint/2010/main" val="1108506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r>
              <a:rPr lang="en-GB" dirty="0"/>
              <a:t>Add a Slide Title - 4</a:t>
            </a:r>
            <a:endParaRPr lang="en-US" dirty="0"/>
          </a:p>
        </p:txBody>
      </p:sp>
      <p:sp>
        <p:nvSpPr>
          <p:cNvPr id="3" name="Content Placeholder 2"/>
          <p:cNvSpPr>
            <a:spLocks noGrp="1"/>
          </p:cNvSpPr>
          <p:nvPr>
            <p:ph idx="1"/>
          </p:nvPr>
        </p:nvSpPr>
        <p:spPr/>
        <p:txBody>
          <a:bodyPr rtlCol="0"/>
          <a:lstStyle/>
          <a:p>
            <a:pPr rtl="0"/>
            <a:endParaRPr lang="en-US"/>
          </a:p>
        </p:txBody>
      </p:sp>
      <p:sp>
        <p:nvSpPr>
          <p:cNvPr id="4" name="Text Placeholder 3"/>
          <p:cNvSpPr>
            <a:spLocks noGrp="1"/>
          </p:cNvSpPr>
          <p:nvPr>
            <p:ph type="body" sz="half" idx="2"/>
          </p:nvPr>
        </p:nvSpPr>
        <p:spPr/>
        <p:txBody>
          <a:bodyPr rtlCol="0"/>
          <a:lstStyle/>
          <a:p>
            <a:pPr rtl="0"/>
            <a:endParaRPr lang="en-US"/>
          </a:p>
        </p:txBody>
      </p:sp>
    </p:spTree>
    <p:extLst>
      <p:ext uri="{BB962C8B-B14F-4D97-AF65-F5344CB8AC3E}">
        <p14:creationId xmlns:p14="http://schemas.microsoft.com/office/powerpoint/2010/main" val="2765137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217612" y="228600"/>
            <a:ext cx="9144001" cy="1371600"/>
          </a:xfrm>
        </p:spPr>
        <p:txBody>
          <a:bodyPr rtlCol="0"/>
          <a:lstStyle/>
          <a:p>
            <a:pPr rtl="0"/>
            <a:r>
              <a:rPr lang="en-CA" dirty="0" smtClean="0"/>
              <a:t>Discussion Topics</a:t>
            </a:r>
            <a:endParaRPr lang="en-US" dirty="0"/>
          </a:p>
        </p:txBody>
      </p:sp>
      <p:sp>
        <p:nvSpPr>
          <p:cNvPr id="14" name="Content Placeholder 13"/>
          <p:cNvSpPr>
            <a:spLocks noGrp="1"/>
          </p:cNvSpPr>
          <p:nvPr>
            <p:ph idx="1"/>
          </p:nvPr>
        </p:nvSpPr>
        <p:spPr>
          <a:xfrm>
            <a:off x="1370012" y="1752600"/>
            <a:ext cx="9134391" cy="4114801"/>
          </a:xfrm>
        </p:spPr>
        <p:txBody>
          <a:bodyPr rtlCol="0"/>
          <a:lstStyle/>
          <a:p>
            <a:endParaRPr lang="en-CA" dirty="0"/>
          </a:p>
          <a:p>
            <a:pPr marL="342900" indent="-342900"/>
            <a:r>
              <a:rPr lang="en-CA" dirty="0"/>
              <a:t>Updates on the </a:t>
            </a:r>
            <a:r>
              <a:rPr lang="en-CA" dirty="0" smtClean="0"/>
              <a:t>ITS VoIP </a:t>
            </a:r>
            <a:r>
              <a:rPr lang="en-CA" dirty="0"/>
              <a:t>Project</a:t>
            </a:r>
          </a:p>
          <a:p>
            <a:pPr marL="342900" indent="-342900"/>
            <a:r>
              <a:rPr lang="en-CA" dirty="0" smtClean="0"/>
              <a:t>Overview </a:t>
            </a:r>
            <a:r>
              <a:rPr lang="en-CA" dirty="0"/>
              <a:t>of </a:t>
            </a:r>
            <a:r>
              <a:rPr lang="en-CA" dirty="0" smtClean="0"/>
              <a:t>the Migration Process</a:t>
            </a:r>
          </a:p>
          <a:p>
            <a:pPr marL="342900" indent="-342900"/>
            <a:r>
              <a:rPr lang="en-CA" dirty="0"/>
              <a:t>Network </a:t>
            </a:r>
            <a:r>
              <a:rPr lang="en-CA" dirty="0" smtClean="0"/>
              <a:t>Considerations</a:t>
            </a:r>
          </a:p>
          <a:p>
            <a:pPr marL="342900" indent="-342900"/>
            <a:r>
              <a:rPr lang="en-CA" dirty="0" smtClean="0"/>
              <a:t>Some Useful VoIP Features</a:t>
            </a:r>
            <a:endParaRPr lang="en-CA" dirty="0"/>
          </a:p>
          <a:p>
            <a:pPr marL="342900" indent="-342900"/>
            <a:r>
              <a:rPr lang="en-CA" dirty="0" smtClean="0"/>
              <a:t>Other Telephony Enhancement Projects </a:t>
            </a:r>
          </a:p>
          <a:p>
            <a:pPr marL="342900" indent="-342900"/>
            <a:r>
              <a:rPr lang="en-CA" dirty="0" smtClean="0"/>
              <a:t>Q &amp; A</a:t>
            </a:r>
            <a:endParaRPr lang="en-CA" dirty="0"/>
          </a:p>
          <a:p>
            <a:pPr marL="342900" indent="-342900"/>
            <a:endParaRPr lang="en-CA" dirty="0"/>
          </a:p>
        </p:txBody>
      </p:sp>
    </p:spTree>
    <p:extLst>
      <p:ext uri="{BB962C8B-B14F-4D97-AF65-F5344CB8AC3E}">
        <p14:creationId xmlns:p14="http://schemas.microsoft.com/office/powerpoint/2010/main" val="241356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455612" y="533400"/>
            <a:ext cx="11506200" cy="1447800"/>
          </a:xfrm>
        </p:spPr>
        <p:txBody>
          <a:bodyPr rtlCol="0"/>
          <a:lstStyle/>
          <a:p>
            <a:r>
              <a:rPr lang="en-US" dirty="0"/>
              <a:t>Meet the VoIP </a:t>
            </a:r>
            <a:r>
              <a:rPr lang="en-US" dirty="0" smtClean="0"/>
              <a:t>Project </a:t>
            </a:r>
            <a:r>
              <a:rPr lang="en-US" dirty="0" smtClean="0"/>
              <a:t>Team / </a:t>
            </a:r>
            <a:r>
              <a:rPr lang="en-US" dirty="0" err="1" smtClean="0"/>
              <a:t>ITS,Telecommunications</a:t>
            </a:r>
            <a:r>
              <a:rPr lang="en-US" dirty="0" smtClean="0"/>
              <a:t> </a:t>
            </a:r>
            <a:r>
              <a:rPr lang="en-US" dirty="0" smtClean="0"/>
              <a:t/>
            </a:r>
            <a:br>
              <a:rPr lang="en-US" dirty="0" smtClean="0"/>
            </a:br>
            <a:endParaRPr lang="en-US" dirty="0"/>
          </a:p>
        </p:txBody>
      </p:sp>
      <p:sp>
        <p:nvSpPr>
          <p:cNvPr id="3" name="TextBox 2"/>
          <p:cNvSpPr txBox="1"/>
          <p:nvPr/>
        </p:nvSpPr>
        <p:spPr>
          <a:xfrm>
            <a:off x="1217612" y="2286000"/>
            <a:ext cx="8981991" cy="3970318"/>
          </a:xfrm>
          <a:prstGeom prst="rect">
            <a:avLst/>
          </a:prstGeom>
          <a:noFill/>
        </p:spPr>
        <p:txBody>
          <a:bodyPr wrap="square" rtlCol="0">
            <a:spAutoFit/>
          </a:bodyPr>
          <a:lstStyle/>
          <a:p>
            <a:r>
              <a:rPr lang="en-CA" b="1" dirty="0" smtClean="0"/>
              <a:t>Tony Danas </a:t>
            </a:r>
            <a:r>
              <a:rPr lang="en-CA" dirty="0" smtClean="0"/>
              <a:t>– Manager, Telecommunications</a:t>
            </a:r>
          </a:p>
          <a:p>
            <a:endParaRPr lang="en-CA" dirty="0" smtClean="0"/>
          </a:p>
          <a:p>
            <a:r>
              <a:rPr lang="en-CA" b="1" dirty="0" smtClean="0"/>
              <a:t>Steven Wall </a:t>
            </a:r>
            <a:r>
              <a:rPr lang="en-CA" dirty="0"/>
              <a:t>– </a:t>
            </a:r>
            <a:r>
              <a:rPr lang="en-CA" dirty="0" smtClean="0"/>
              <a:t>Project Communication Coordinator</a:t>
            </a:r>
            <a:endParaRPr lang="en-CA" dirty="0"/>
          </a:p>
          <a:p>
            <a:endParaRPr lang="en-CA" dirty="0" smtClean="0"/>
          </a:p>
          <a:p>
            <a:r>
              <a:rPr lang="en-CA" b="1" dirty="0" smtClean="0"/>
              <a:t>Dave </a:t>
            </a:r>
            <a:r>
              <a:rPr lang="en-CA" b="1" dirty="0" err="1" smtClean="0"/>
              <a:t>Tseu</a:t>
            </a:r>
            <a:r>
              <a:rPr lang="en-CA" b="1" dirty="0" smtClean="0"/>
              <a:t> </a:t>
            </a:r>
            <a:r>
              <a:rPr lang="en-CA" dirty="0" smtClean="0"/>
              <a:t>– Unified Communication Support Analyst</a:t>
            </a:r>
            <a:endParaRPr lang="en-CA" dirty="0"/>
          </a:p>
          <a:p>
            <a:endParaRPr lang="en-CA" dirty="0" smtClean="0"/>
          </a:p>
          <a:p>
            <a:r>
              <a:rPr lang="en-CA" b="1" dirty="0" smtClean="0"/>
              <a:t>Will Hu </a:t>
            </a:r>
            <a:r>
              <a:rPr lang="en-CA" dirty="0" smtClean="0"/>
              <a:t>– </a:t>
            </a:r>
            <a:r>
              <a:rPr lang="en-CA" dirty="0"/>
              <a:t>Unified Communication Support Analyst</a:t>
            </a:r>
          </a:p>
          <a:p>
            <a:endParaRPr lang="en-CA" dirty="0" smtClean="0"/>
          </a:p>
          <a:p>
            <a:r>
              <a:rPr lang="en-CA" b="1" dirty="0" smtClean="0"/>
              <a:t>David Flaherty </a:t>
            </a:r>
            <a:r>
              <a:rPr lang="en-CA" dirty="0"/>
              <a:t>– Unified Communication Support </a:t>
            </a:r>
            <a:r>
              <a:rPr lang="en-CA" dirty="0" smtClean="0"/>
              <a:t>Analyst</a:t>
            </a:r>
          </a:p>
          <a:p>
            <a:endParaRPr lang="en-CA" dirty="0" smtClean="0"/>
          </a:p>
          <a:p>
            <a:r>
              <a:rPr lang="en-CA" b="1" dirty="0" smtClean="0"/>
              <a:t>Joanne </a:t>
            </a:r>
            <a:r>
              <a:rPr lang="en-CA" b="1" dirty="0" err="1"/>
              <a:t>Barteski</a:t>
            </a:r>
            <a:r>
              <a:rPr lang="en-CA" b="1" dirty="0"/>
              <a:t> </a:t>
            </a:r>
            <a:r>
              <a:rPr lang="en-CA" dirty="0"/>
              <a:t>– Telecommunications Consultant</a:t>
            </a:r>
          </a:p>
          <a:p>
            <a:endParaRPr lang="en-CA" dirty="0"/>
          </a:p>
          <a:p>
            <a:r>
              <a:rPr lang="en-CA" b="1" dirty="0"/>
              <a:t>Mary </a:t>
            </a:r>
            <a:r>
              <a:rPr lang="en-CA" b="1" dirty="0" err="1"/>
              <a:t>Kesic</a:t>
            </a:r>
            <a:r>
              <a:rPr lang="en-CA" b="1" dirty="0"/>
              <a:t> </a:t>
            </a:r>
            <a:r>
              <a:rPr lang="en-CA" dirty="0"/>
              <a:t>– Telecommunications Consultant</a:t>
            </a:r>
            <a:endParaRPr lang="en-CA" dirty="0"/>
          </a:p>
          <a:p>
            <a:endParaRPr lang="en-US" dirty="0"/>
          </a:p>
        </p:txBody>
      </p:sp>
    </p:spTree>
    <p:extLst>
      <p:ext uri="{BB962C8B-B14F-4D97-AF65-F5344CB8AC3E}">
        <p14:creationId xmlns:p14="http://schemas.microsoft.com/office/powerpoint/2010/main" val="213913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912812" y="457200"/>
            <a:ext cx="9144001" cy="990600"/>
          </a:xfrm>
        </p:spPr>
        <p:txBody>
          <a:bodyPr rtlCol="0"/>
          <a:lstStyle/>
          <a:p>
            <a:pPr rtl="0"/>
            <a:r>
              <a:rPr lang="en-CA" dirty="0" smtClean="0"/>
              <a:t>Migration Progression Chart</a:t>
            </a:r>
            <a:endParaRPr lang="en-US" dirty="0"/>
          </a:p>
        </p:txBody>
      </p:sp>
      <p:graphicFrame>
        <p:nvGraphicFramePr>
          <p:cNvPr id="6" name="Content Placeholder 5" descr="Clustered Column – Line Combination chart" title="Chart"/>
          <p:cNvGraphicFramePr>
            <a:graphicFrameLocks noGrp="1"/>
          </p:cNvGraphicFramePr>
          <p:nvPr>
            <p:ph idx="1"/>
            <p:extLst>
              <p:ext uri="{D42A27DB-BD31-4B8C-83A1-F6EECF244321}">
                <p14:modId xmlns:p14="http://schemas.microsoft.com/office/powerpoint/2010/main" val="3607404088"/>
              </p:ext>
            </p:extLst>
          </p:nvPr>
        </p:nvGraphicFramePr>
        <p:xfrm>
          <a:off x="1293812" y="1905000"/>
          <a:ext cx="9134475" cy="41148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106206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8012" y="609600"/>
            <a:ext cx="9287512" cy="457200"/>
          </a:xfrm>
        </p:spPr>
        <p:txBody>
          <a:bodyPr rtlCol="0">
            <a:noAutofit/>
          </a:bodyPr>
          <a:lstStyle/>
          <a:p>
            <a:pPr rtl="0"/>
            <a:r>
              <a:rPr lang="en-GB" sz="2800" b="1" dirty="0" smtClean="0"/>
              <a:t>Departments Fully Migrated</a:t>
            </a:r>
            <a:endParaRPr lang="en-US" sz="2800" b="1" dirty="0"/>
          </a:p>
        </p:txBody>
      </p:sp>
      <p:sp>
        <p:nvSpPr>
          <p:cNvPr id="3" name="TextBox 2"/>
          <p:cNvSpPr txBox="1"/>
          <p:nvPr/>
        </p:nvSpPr>
        <p:spPr>
          <a:xfrm>
            <a:off x="4875212" y="1676400"/>
            <a:ext cx="4343400" cy="1754326"/>
          </a:xfrm>
          <a:prstGeom prst="rect">
            <a:avLst/>
          </a:prstGeom>
          <a:noFill/>
        </p:spPr>
        <p:txBody>
          <a:bodyPr wrap="square" rtlCol="0">
            <a:spAutoFit/>
          </a:bodyPr>
          <a:lstStyle/>
          <a:p>
            <a:r>
              <a:rPr lang="en-CA" dirty="0" smtClean="0">
                <a:solidFill>
                  <a:srgbClr val="00B050"/>
                </a:solidFill>
              </a:rPr>
              <a:t>Faculty of Arts &amp; Science</a:t>
            </a:r>
          </a:p>
          <a:p>
            <a:pPr marL="742950" lvl="1" indent="-285750">
              <a:buFont typeface="Wingdings" panose="05000000000000000000" pitchFamily="2" charset="2"/>
              <a:buChar char="ü"/>
            </a:pPr>
            <a:r>
              <a:rPr lang="en-CA" dirty="0" smtClean="0">
                <a:solidFill>
                  <a:srgbClr val="00B050"/>
                </a:solidFill>
              </a:rPr>
              <a:t>Dept. of Finance</a:t>
            </a:r>
          </a:p>
          <a:p>
            <a:pPr marL="742950" lvl="1" indent="-285750">
              <a:buFont typeface="Wingdings" panose="05000000000000000000" pitchFamily="2" charset="2"/>
              <a:buChar char="ü"/>
            </a:pPr>
            <a:r>
              <a:rPr lang="en-CA" dirty="0" smtClean="0">
                <a:solidFill>
                  <a:srgbClr val="00B050"/>
                </a:solidFill>
              </a:rPr>
              <a:t>Dept. of Advancement</a:t>
            </a:r>
          </a:p>
          <a:p>
            <a:pPr marL="742950" lvl="1" indent="-285750">
              <a:buFont typeface="Wingdings" panose="05000000000000000000" pitchFamily="2" charset="2"/>
              <a:buChar char="ü"/>
            </a:pPr>
            <a:r>
              <a:rPr lang="en-CA" dirty="0" smtClean="0">
                <a:solidFill>
                  <a:srgbClr val="00B050"/>
                </a:solidFill>
              </a:rPr>
              <a:t>Dept. of History</a:t>
            </a:r>
          </a:p>
          <a:p>
            <a:pPr marL="742950" lvl="1" indent="-285750">
              <a:buFont typeface="Arial" panose="020B0604020202020204" pitchFamily="34" charset="0"/>
              <a:buChar char="•"/>
            </a:pPr>
            <a:endParaRPr lang="en-CA" dirty="0"/>
          </a:p>
          <a:p>
            <a:pPr marL="742950" lvl="1" indent="-285750">
              <a:buFont typeface="Arial" panose="020B0604020202020204" pitchFamily="34" charset="0"/>
              <a:buChar char="•"/>
            </a:pPr>
            <a:endParaRPr lang="en-CA" dirty="0"/>
          </a:p>
        </p:txBody>
      </p:sp>
      <p:sp>
        <p:nvSpPr>
          <p:cNvPr id="5" name="TextBox 4"/>
          <p:cNvSpPr txBox="1"/>
          <p:nvPr/>
        </p:nvSpPr>
        <p:spPr>
          <a:xfrm>
            <a:off x="4875212" y="3199893"/>
            <a:ext cx="5638800" cy="646331"/>
          </a:xfrm>
          <a:prstGeom prst="rect">
            <a:avLst/>
          </a:prstGeom>
          <a:noFill/>
        </p:spPr>
        <p:txBody>
          <a:bodyPr wrap="square" rtlCol="0">
            <a:spAutoFit/>
          </a:bodyPr>
          <a:lstStyle/>
          <a:p>
            <a:r>
              <a:rPr lang="en-CA" dirty="0" smtClean="0">
                <a:solidFill>
                  <a:srgbClr val="00B050"/>
                </a:solidFill>
              </a:rPr>
              <a:t>Faculty of Medicine</a:t>
            </a:r>
          </a:p>
          <a:p>
            <a:pPr marL="742950" lvl="1" indent="-285750">
              <a:buFont typeface="Wingdings" panose="05000000000000000000" pitchFamily="2" charset="2"/>
              <a:buChar char="ü"/>
            </a:pPr>
            <a:r>
              <a:rPr lang="en-CA" dirty="0" smtClean="0">
                <a:solidFill>
                  <a:srgbClr val="00B050"/>
                </a:solidFill>
                <a:latin typeface="Calibri" panose="020F0502020204030204" pitchFamily="34" charset="0"/>
              </a:rPr>
              <a:t>Departments within </a:t>
            </a:r>
            <a:r>
              <a:rPr lang="en-CA" dirty="0" err="1" smtClean="0">
                <a:solidFill>
                  <a:srgbClr val="00B050"/>
                </a:solidFill>
                <a:latin typeface="Calibri" panose="020F0502020204030204" pitchFamily="34" charset="0"/>
              </a:rPr>
              <a:t>MaRS</a:t>
            </a:r>
            <a:r>
              <a:rPr lang="en-CA" dirty="0" smtClean="0">
                <a:solidFill>
                  <a:srgbClr val="00B050"/>
                </a:solidFill>
                <a:latin typeface="Calibri" panose="020F0502020204030204" pitchFamily="34" charset="0"/>
              </a:rPr>
              <a:t> Building </a:t>
            </a:r>
          </a:p>
        </p:txBody>
      </p:sp>
      <p:sp>
        <p:nvSpPr>
          <p:cNvPr id="8" name="TextBox 7"/>
          <p:cNvSpPr txBox="1"/>
          <p:nvPr/>
        </p:nvSpPr>
        <p:spPr>
          <a:xfrm>
            <a:off x="1141412" y="1676400"/>
            <a:ext cx="3886200" cy="3970318"/>
          </a:xfrm>
          <a:prstGeom prst="rect">
            <a:avLst/>
          </a:prstGeom>
          <a:noFill/>
        </p:spPr>
        <p:txBody>
          <a:bodyPr wrap="square" rtlCol="0">
            <a:spAutoFit/>
          </a:bodyPr>
          <a:lstStyle/>
          <a:p>
            <a:pPr marL="285750" indent="-285750">
              <a:buFont typeface="Wingdings" panose="05000000000000000000" pitchFamily="2" charset="2"/>
              <a:buChar char="ü"/>
            </a:pPr>
            <a:r>
              <a:rPr lang="en-CA" b="1" dirty="0" smtClean="0">
                <a:solidFill>
                  <a:srgbClr val="00B050"/>
                </a:solidFill>
              </a:rPr>
              <a:t>Faculty of Architecture</a:t>
            </a:r>
          </a:p>
          <a:p>
            <a:pPr marL="285750" indent="-285750">
              <a:buFont typeface="Wingdings" panose="05000000000000000000" pitchFamily="2" charset="2"/>
              <a:buChar char="ü"/>
            </a:pPr>
            <a:r>
              <a:rPr lang="en-CA" b="1" dirty="0" smtClean="0">
                <a:solidFill>
                  <a:srgbClr val="00B050"/>
                </a:solidFill>
              </a:rPr>
              <a:t>Faculty </a:t>
            </a:r>
            <a:r>
              <a:rPr lang="en-CA" b="1" dirty="0">
                <a:solidFill>
                  <a:srgbClr val="00B050"/>
                </a:solidFill>
              </a:rPr>
              <a:t>of </a:t>
            </a:r>
            <a:r>
              <a:rPr lang="en-CA" b="1" dirty="0" smtClean="0">
                <a:solidFill>
                  <a:srgbClr val="00B050"/>
                </a:solidFill>
              </a:rPr>
              <a:t>Dentistry</a:t>
            </a:r>
          </a:p>
          <a:p>
            <a:pPr marL="285750" indent="-285750">
              <a:buFont typeface="Wingdings" panose="05000000000000000000" pitchFamily="2" charset="2"/>
              <a:buChar char="ü"/>
            </a:pPr>
            <a:r>
              <a:rPr lang="en-CA" b="1" dirty="0" smtClean="0">
                <a:solidFill>
                  <a:srgbClr val="00B050"/>
                </a:solidFill>
              </a:rPr>
              <a:t>Faculty </a:t>
            </a:r>
            <a:r>
              <a:rPr lang="en-CA" b="1" dirty="0">
                <a:solidFill>
                  <a:srgbClr val="00B050"/>
                </a:solidFill>
              </a:rPr>
              <a:t>of Nursing</a:t>
            </a:r>
          </a:p>
          <a:p>
            <a:pPr marL="285750" indent="-285750">
              <a:buFont typeface="Wingdings" panose="05000000000000000000" pitchFamily="2" charset="2"/>
              <a:buChar char="ü"/>
            </a:pPr>
            <a:r>
              <a:rPr lang="en-CA" b="1" dirty="0" smtClean="0">
                <a:solidFill>
                  <a:srgbClr val="00B050"/>
                </a:solidFill>
              </a:rPr>
              <a:t>Faculty </a:t>
            </a:r>
            <a:r>
              <a:rPr lang="en-CA" b="1" dirty="0">
                <a:solidFill>
                  <a:srgbClr val="00B050"/>
                </a:solidFill>
              </a:rPr>
              <a:t>of Social Works</a:t>
            </a:r>
          </a:p>
          <a:p>
            <a:pPr marL="285750" indent="-285750">
              <a:buFont typeface="Wingdings" panose="05000000000000000000" pitchFamily="2" charset="2"/>
              <a:buChar char="ü"/>
            </a:pPr>
            <a:r>
              <a:rPr lang="en-CA" b="1" dirty="0" smtClean="0">
                <a:solidFill>
                  <a:srgbClr val="00B050"/>
                </a:solidFill>
              </a:rPr>
              <a:t>Enrolment Services</a:t>
            </a:r>
          </a:p>
          <a:p>
            <a:pPr marL="285750" indent="-285750">
              <a:buFont typeface="Wingdings" panose="05000000000000000000" pitchFamily="2" charset="2"/>
              <a:buChar char="ü"/>
            </a:pPr>
            <a:r>
              <a:rPr lang="en-CA" b="1" dirty="0" smtClean="0">
                <a:solidFill>
                  <a:srgbClr val="00B050"/>
                </a:solidFill>
              </a:rPr>
              <a:t>ITS, Central IT</a:t>
            </a:r>
          </a:p>
          <a:p>
            <a:pPr marL="285750" indent="-285750">
              <a:buFont typeface="Wingdings" panose="05000000000000000000" pitchFamily="2" charset="2"/>
              <a:buChar char="ü"/>
            </a:pPr>
            <a:r>
              <a:rPr lang="en-CA" b="1" dirty="0" err="1">
                <a:solidFill>
                  <a:srgbClr val="00B050"/>
                </a:solidFill>
              </a:rPr>
              <a:t>SciNet</a:t>
            </a:r>
            <a:endParaRPr lang="en-CA" b="1" dirty="0">
              <a:solidFill>
                <a:srgbClr val="00B050"/>
              </a:solidFill>
            </a:endParaRPr>
          </a:p>
          <a:p>
            <a:pPr marL="285750" indent="-285750">
              <a:buFont typeface="Wingdings" panose="05000000000000000000" pitchFamily="2" charset="2"/>
              <a:buChar char="ü"/>
            </a:pPr>
            <a:r>
              <a:rPr lang="en-CA" b="1" dirty="0" smtClean="0">
                <a:solidFill>
                  <a:srgbClr val="00B050"/>
                </a:solidFill>
              </a:rPr>
              <a:t>Internal Audits	</a:t>
            </a:r>
          </a:p>
          <a:p>
            <a:pPr marL="285750" indent="-285750">
              <a:buFont typeface="Wingdings" panose="05000000000000000000" pitchFamily="2" charset="2"/>
              <a:buChar char="ü"/>
            </a:pPr>
            <a:r>
              <a:rPr lang="en-CA" b="1" dirty="0" err="1" smtClean="0">
                <a:solidFill>
                  <a:srgbClr val="00B050"/>
                </a:solidFill>
              </a:rPr>
              <a:t>Rotman</a:t>
            </a:r>
            <a:r>
              <a:rPr lang="en-CA" b="1" dirty="0" smtClean="0">
                <a:solidFill>
                  <a:srgbClr val="00B050"/>
                </a:solidFill>
              </a:rPr>
              <a:t> Commerce</a:t>
            </a:r>
          </a:p>
          <a:p>
            <a:pPr marL="285750" indent="-285750">
              <a:buFont typeface="Wingdings" panose="05000000000000000000" pitchFamily="2" charset="2"/>
              <a:buChar char="ü"/>
            </a:pPr>
            <a:r>
              <a:rPr lang="en-CA" b="1" dirty="0" smtClean="0">
                <a:solidFill>
                  <a:srgbClr val="00B050"/>
                </a:solidFill>
              </a:rPr>
              <a:t>School of Graduate Studies</a:t>
            </a:r>
          </a:p>
          <a:p>
            <a:endParaRPr lang="en-CA" dirty="0" smtClean="0"/>
          </a:p>
          <a:p>
            <a:endParaRPr lang="en-CA" dirty="0"/>
          </a:p>
          <a:p>
            <a:endParaRPr lang="en-CA" dirty="0" smtClean="0"/>
          </a:p>
          <a:p>
            <a:pPr marL="742950" lvl="1" indent="-285750">
              <a:buFont typeface="Arial" panose="020B0604020202020204" pitchFamily="34" charset="0"/>
              <a:buChar char="•"/>
            </a:pPr>
            <a:endParaRPr lang="en-US" dirty="0"/>
          </a:p>
        </p:txBody>
      </p:sp>
      <p:sp>
        <p:nvSpPr>
          <p:cNvPr id="9" name="TextBox 8"/>
          <p:cNvSpPr txBox="1"/>
          <p:nvPr/>
        </p:nvSpPr>
        <p:spPr>
          <a:xfrm>
            <a:off x="1141412" y="4488323"/>
            <a:ext cx="3886200" cy="2031325"/>
          </a:xfrm>
          <a:prstGeom prst="rect">
            <a:avLst/>
          </a:prstGeom>
          <a:noFill/>
        </p:spPr>
        <p:txBody>
          <a:bodyPr wrap="square" rtlCol="0">
            <a:spAutoFit/>
          </a:bodyPr>
          <a:lstStyle/>
          <a:p>
            <a:endParaRPr lang="en-CA" dirty="0" smtClean="0">
              <a:solidFill>
                <a:srgbClr val="00B050"/>
              </a:solidFill>
            </a:endParaRPr>
          </a:p>
          <a:p>
            <a:r>
              <a:rPr lang="en-CA" dirty="0" smtClean="0">
                <a:solidFill>
                  <a:srgbClr val="00B050"/>
                </a:solidFill>
              </a:rPr>
              <a:t>UTM</a:t>
            </a:r>
          </a:p>
          <a:p>
            <a:pPr marL="285750" indent="-285750">
              <a:buFont typeface="Wingdings" panose="05000000000000000000" pitchFamily="2" charset="2"/>
              <a:buChar char="ü"/>
            </a:pPr>
            <a:r>
              <a:rPr lang="en-CA" dirty="0" smtClean="0">
                <a:solidFill>
                  <a:srgbClr val="00B050"/>
                </a:solidFill>
              </a:rPr>
              <a:t>I&amp;ITS Service Desk</a:t>
            </a:r>
          </a:p>
          <a:p>
            <a:pPr marL="285750" indent="-285750">
              <a:buFont typeface="Wingdings" panose="05000000000000000000" pitchFamily="2" charset="2"/>
              <a:buChar char="ü"/>
            </a:pPr>
            <a:r>
              <a:rPr lang="en-CA" dirty="0" smtClean="0">
                <a:solidFill>
                  <a:srgbClr val="00B050"/>
                </a:solidFill>
              </a:rPr>
              <a:t>Office of the Registrar</a:t>
            </a:r>
          </a:p>
          <a:p>
            <a:pPr marL="285750" indent="-285750">
              <a:buFont typeface="Wingdings" panose="05000000000000000000" pitchFamily="2" charset="2"/>
              <a:buChar char="ü"/>
            </a:pPr>
            <a:r>
              <a:rPr lang="en-CA" dirty="0" smtClean="0">
                <a:solidFill>
                  <a:srgbClr val="00B050"/>
                </a:solidFill>
              </a:rPr>
              <a:t>New North B Building</a:t>
            </a:r>
          </a:p>
          <a:p>
            <a:pPr marL="742950" lvl="1" indent="-285750">
              <a:buFont typeface="Arial" panose="020B0604020202020204" pitchFamily="34" charset="0"/>
              <a:buChar char="•"/>
            </a:pPr>
            <a:endParaRPr lang="en-CA" dirty="0" smtClean="0">
              <a:solidFill>
                <a:srgbClr val="92D050"/>
              </a:solidFill>
            </a:endParaRPr>
          </a:p>
          <a:p>
            <a:pPr marL="742950" lvl="1" indent="-285750">
              <a:buFont typeface="Arial" panose="020B0604020202020204" pitchFamily="34" charset="0"/>
              <a:buChar char="•"/>
            </a:pPr>
            <a:endParaRPr lang="en-US" dirty="0">
              <a:solidFill>
                <a:srgbClr val="92D050"/>
              </a:solidFill>
            </a:endParaRPr>
          </a:p>
        </p:txBody>
      </p:sp>
    </p:spTree>
    <p:extLst>
      <p:ext uri="{BB962C8B-B14F-4D97-AF65-F5344CB8AC3E}">
        <p14:creationId xmlns:p14="http://schemas.microsoft.com/office/powerpoint/2010/main" val="2868818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3212" y="533400"/>
            <a:ext cx="9287512" cy="457200"/>
          </a:xfrm>
        </p:spPr>
        <p:txBody>
          <a:bodyPr rtlCol="0">
            <a:noAutofit/>
          </a:bodyPr>
          <a:lstStyle/>
          <a:p>
            <a:pPr rtl="0"/>
            <a:r>
              <a:rPr lang="en-GB" sz="2800" b="1" dirty="0" smtClean="0"/>
              <a:t>Departments In the Process of Migration</a:t>
            </a:r>
            <a:endParaRPr lang="en-US" sz="2800" b="1" dirty="0"/>
          </a:p>
        </p:txBody>
      </p:sp>
      <p:sp>
        <p:nvSpPr>
          <p:cNvPr id="3" name="TextBox 2"/>
          <p:cNvSpPr txBox="1"/>
          <p:nvPr/>
        </p:nvSpPr>
        <p:spPr>
          <a:xfrm>
            <a:off x="836612" y="1295400"/>
            <a:ext cx="4343400" cy="3847207"/>
          </a:xfrm>
          <a:prstGeom prst="rect">
            <a:avLst/>
          </a:prstGeom>
          <a:noFill/>
        </p:spPr>
        <p:txBody>
          <a:bodyPr wrap="square" rtlCol="0">
            <a:spAutoFit/>
          </a:bodyPr>
          <a:lstStyle/>
          <a:p>
            <a:r>
              <a:rPr lang="en-CA" sz="1600" dirty="0" smtClean="0"/>
              <a:t>Faculty of Arts &amp; Science</a:t>
            </a:r>
          </a:p>
          <a:p>
            <a:endParaRPr lang="en-CA" sz="1600" dirty="0" smtClean="0"/>
          </a:p>
          <a:p>
            <a:pPr marL="742950" lvl="1" indent="-285750">
              <a:buFont typeface="Arial" panose="020B0604020202020204" pitchFamily="34" charset="0"/>
              <a:buChar char="•"/>
            </a:pPr>
            <a:r>
              <a:rPr lang="en-US" sz="1600" dirty="0"/>
              <a:t>Information &amp; Instructional </a:t>
            </a:r>
            <a:r>
              <a:rPr lang="en-US" sz="1600" dirty="0" smtClean="0"/>
              <a:t>Technology</a:t>
            </a:r>
            <a:endParaRPr lang="en-CA" sz="1600" dirty="0" smtClean="0"/>
          </a:p>
          <a:p>
            <a:pPr marL="742950" lvl="1" indent="-285750">
              <a:buFont typeface="Arial" panose="020B0604020202020204" pitchFamily="34" charset="0"/>
              <a:buChar char="•"/>
            </a:pPr>
            <a:r>
              <a:rPr lang="en-CA" sz="1600" dirty="0" smtClean="0"/>
              <a:t>Dept. of Ecology &amp; Evolutionary Biology</a:t>
            </a:r>
          </a:p>
          <a:p>
            <a:pPr marL="742950" lvl="1" indent="-285750">
              <a:buFont typeface="Arial" panose="020B0604020202020204" pitchFamily="34" charset="0"/>
              <a:buChar char="•"/>
            </a:pPr>
            <a:r>
              <a:rPr lang="en-CA" sz="1600" dirty="0"/>
              <a:t>Dept. of </a:t>
            </a:r>
            <a:r>
              <a:rPr lang="en-CA" sz="1600" dirty="0" smtClean="0"/>
              <a:t>Cell &amp; Systems Biology</a:t>
            </a:r>
          </a:p>
          <a:p>
            <a:pPr marL="742950" lvl="1" indent="-285750">
              <a:buFont typeface="Arial" panose="020B0604020202020204" pitchFamily="34" charset="0"/>
              <a:buChar char="•"/>
            </a:pPr>
            <a:r>
              <a:rPr lang="en-CA" sz="1600" dirty="0" smtClean="0"/>
              <a:t>Dept. of Psychology</a:t>
            </a:r>
          </a:p>
          <a:p>
            <a:pPr marL="742950" lvl="1" indent="-285750">
              <a:buFont typeface="Arial" panose="020B0604020202020204" pitchFamily="34" charset="0"/>
              <a:buChar char="•"/>
            </a:pPr>
            <a:r>
              <a:rPr lang="en-CA" sz="1600" dirty="0" smtClean="0"/>
              <a:t>Dept. of Computer Science</a:t>
            </a:r>
          </a:p>
          <a:p>
            <a:pPr marL="742950" lvl="1" indent="-285750">
              <a:buFont typeface="Arial" panose="020B0604020202020204" pitchFamily="34" charset="0"/>
              <a:buChar char="•"/>
            </a:pPr>
            <a:r>
              <a:rPr lang="en-CA" sz="1600" dirty="0" smtClean="0"/>
              <a:t>Dept. of Mathematics</a:t>
            </a:r>
          </a:p>
          <a:p>
            <a:pPr marL="742950" lvl="1" indent="-285750">
              <a:buFont typeface="Arial" panose="020B0604020202020204" pitchFamily="34" charset="0"/>
              <a:buChar char="•"/>
            </a:pPr>
            <a:r>
              <a:rPr lang="en-CA" sz="1600" dirty="0" smtClean="0"/>
              <a:t>Office of the Faculty Registrar</a:t>
            </a:r>
          </a:p>
          <a:p>
            <a:pPr marL="742950" lvl="1" indent="-285750">
              <a:buFont typeface="Arial" panose="020B0604020202020204" pitchFamily="34" charset="0"/>
              <a:buChar char="•"/>
            </a:pPr>
            <a:r>
              <a:rPr lang="en-CA" sz="1600" dirty="0" smtClean="0"/>
              <a:t>Innis College</a:t>
            </a:r>
          </a:p>
          <a:p>
            <a:pPr marL="742950" lvl="1" indent="-285750">
              <a:buFont typeface="Arial" panose="020B0604020202020204" pitchFamily="34" charset="0"/>
              <a:buChar char="•"/>
            </a:pPr>
            <a:r>
              <a:rPr lang="en-CA" sz="1600" dirty="0" err="1" smtClean="0"/>
              <a:t>Woodsworth</a:t>
            </a:r>
            <a:r>
              <a:rPr lang="en-CA" sz="1600" dirty="0" smtClean="0"/>
              <a:t> College</a:t>
            </a:r>
          </a:p>
          <a:p>
            <a:pPr marL="742950" lvl="1" indent="-285750">
              <a:buFont typeface="Arial" panose="020B0604020202020204" pitchFamily="34" charset="0"/>
              <a:buChar char="•"/>
            </a:pPr>
            <a:r>
              <a:rPr lang="en-CA" sz="1600" dirty="0" smtClean="0"/>
              <a:t>University College</a:t>
            </a:r>
          </a:p>
          <a:p>
            <a:pPr marL="742950" lvl="1" indent="-285750">
              <a:buFont typeface="Arial" panose="020B0604020202020204" pitchFamily="34" charset="0"/>
              <a:buChar char="•"/>
            </a:pPr>
            <a:r>
              <a:rPr lang="en-CA" sz="1600" dirty="0" smtClean="0"/>
              <a:t>Women &amp; Gender Studies</a:t>
            </a:r>
            <a:endParaRPr lang="en-US" sz="1600" dirty="0" smtClean="0"/>
          </a:p>
          <a:p>
            <a:pPr marL="742950" lvl="1" indent="-285750">
              <a:buFont typeface="Arial" panose="020B0604020202020204" pitchFamily="34" charset="0"/>
              <a:buChar char="•"/>
            </a:pPr>
            <a:endParaRPr lang="en-CA" dirty="0"/>
          </a:p>
          <a:p>
            <a:pPr marL="742950" lvl="1" indent="-285750">
              <a:buFont typeface="Arial" panose="020B0604020202020204" pitchFamily="34" charset="0"/>
              <a:buChar char="•"/>
            </a:pPr>
            <a:endParaRPr lang="en-CA" dirty="0"/>
          </a:p>
        </p:txBody>
      </p:sp>
      <p:sp>
        <p:nvSpPr>
          <p:cNvPr id="8" name="TextBox 7"/>
          <p:cNvSpPr txBox="1"/>
          <p:nvPr/>
        </p:nvSpPr>
        <p:spPr>
          <a:xfrm>
            <a:off x="5789612" y="1295400"/>
            <a:ext cx="4254342" cy="5601533"/>
          </a:xfrm>
          <a:prstGeom prst="rect">
            <a:avLst/>
          </a:prstGeom>
          <a:noFill/>
        </p:spPr>
        <p:txBody>
          <a:bodyPr wrap="square" rtlCol="0">
            <a:spAutoFit/>
          </a:bodyPr>
          <a:lstStyle/>
          <a:p>
            <a:pPr marL="285750" indent="-285750">
              <a:buFont typeface="Arial" panose="020B0604020202020204" pitchFamily="34" charset="0"/>
              <a:buChar char="•"/>
            </a:pPr>
            <a:r>
              <a:rPr lang="en-CA" sz="1600" dirty="0" smtClean="0"/>
              <a:t>Faculty of Applied Science &amp; Engineering</a:t>
            </a:r>
          </a:p>
          <a:p>
            <a:pPr marL="285750" indent="-285750">
              <a:buFont typeface="Arial" panose="020B0604020202020204" pitchFamily="34" charset="0"/>
              <a:buChar char="•"/>
            </a:pPr>
            <a:r>
              <a:rPr lang="en-CA" sz="1600" dirty="0" smtClean="0"/>
              <a:t>Faculty </a:t>
            </a:r>
            <a:r>
              <a:rPr lang="en-CA" sz="1600" dirty="0"/>
              <a:t>of Information</a:t>
            </a:r>
          </a:p>
          <a:p>
            <a:pPr marL="285750" indent="-285750">
              <a:buFont typeface="Arial" panose="020B0604020202020204" pitchFamily="34" charset="0"/>
              <a:buChar char="•"/>
            </a:pPr>
            <a:r>
              <a:rPr lang="en-CA" sz="1600" dirty="0" smtClean="0"/>
              <a:t>Faculty of Kinesiology</a:t>
            </a:r>
          </a:p>
          <a:p>
            <a:pPr marL="285750" indent="-285750">
              <a:buFont typeface="Arial" panose="020B0604020202020204" pitchFamily="34" charset="0"/>
              <a:buChar char="•"/>
            </a:pPr>
            <a:r>
              <a:rPr lang="en-CA" sz="1600" dirty="0" smtClean="0"/>
              <a:t>Faculty of Law</a:t>
            </a:r>
          </a:p>
          <a:p>
            <a:pPr marL="285750" indent="-285750">
              <a:buFont typeface="Arial" panose="020B0604020202020204" pitchFamily="34" charset="0"/>
              <a:buChar char="•"/>
            </a:pPr>
            <a:r>
              <a:rPr lang="en-CA" sz="1600" dirty="0" smtClean="0"/>
              <a:t>Faculty of Music</a:t>
            </a:r>
          </a:p>
          <a:p>
            <a:pPr marL="285750" indent="-285750">
              <a:buFont typeface="Arial" panose="020B0604020202020204" pitchFamily="34" charset="0"/>
              <a:buChar char="•"/>
            </a:pPr>
            <a:r>
              <a:rPr lang="en-CA" sz="1600" dirty="0" smtClean="0"/>
              <a:t>HR &amp; Equity</a:t>
            </a:r>
          </a:p>
          <a:p>
            <a:pPr marL="285750" indent="-285750">
              <a:buFont typeface="Arial" panose="020B0604020202020204" pitchFamily="34" charset="0"/>
              <a:buChar char="•"/>
            </a:pPr>
            <a:r>
              <a:rPr lang="en-US" sz="1600" dirty="0"/>
              <a:t>Ancillary Services</a:t>
            </a:r>
            <a:endParaRPr lang="en-CA" sz="1600" dirty="0" smtClean="0"/>
          </a:p>
          <a:p>
            <a:pPr marL="285750" indent="-285750">
              <a:buFont typeface="Arial" panose="020B0604020202020204" pitchFamily="34" charset="0"/>
              <a:buChar char="•"/>
            </a:pPr>
            <a:r>
              <a:rPr lang="en-CA" sz="1600" dirty="0" smtClean="0"/>
              <a:t>Facilities and Services</a:t>
            </a:r>
          </a:p>
          <a:p>
            <a:pPr marL="285750" indent="-285750">
              <a:buFont typeface="Arial" panose="020B0604020202020204" pitchFamily="34" charset="0"/>
              <a:buChar char="•"/>
            </a:pPr>
            <a:r>
              <a:rPr lang="en-US" sz="1600" dirty="0"/>
              <a:t>University Planning, Design and Construction</a:t>
            </a:r>
            <a:endParaRPr lang="en-CA" sz="1600" dirty="0" smtClean="0"/>
          </a:p>
          <a:p>
            <a:pPr marL="285750" indent="-285750">
              <a:buFont typeface="Arial" panose="020B0604020202020204" pitchFamily="34" charset="0"/>
              <a:buChar char="•"/>
            </a:pPr>
            <a:r>
              <a:rPr lang="en-CA" sz="1600" dirty="0" err="1" smtClean="0"/>
              <a:t>Munk</a:t>
            </a:r>
            <a:r>
              <a:rPr lang="en-CA" sz="1600" dirty="0" smtClean="0"/>
              <a:t> School of Global Affairs</a:t>
            </a:r>
          </a:p>
          <a:p>
            <a:pPr marL="285750" indent="-285750">
              <a:buFont typeface="Arial" panose="020B0604020202020204" pitchFamily="34" charset="0"/>
              <a:buChar char="•"/>
            </a:pPr>
            <a:r>
              <a:rPr lang="en-CA" sz="1600" dirty="0" smtClean="0"/>
              <a:t>OISE</a:t>
            </a:r>
          </a:p>
          <a:p>
            <a:pPr marL="285750" indent="-285750">
              <a:buFont typeface="Arial" panose="020B0604020202020204" pitchFamily="34" charset="0"/>
              <a:buChar char="•"/>
            </a:pPr>
            <a:r>
              <a:rPr lang="en-CA" sz="1600" dirty="0" err="1" smtClean="0"/>
              <a:t>Rotman</a:t>
            </a:r>
            <a:r>
              <a:rPr lang="en-CA" sz="1600" dirty="0" smtClean="0"/>
              <a:t> School of Management</a:t>
            </a:r>
          </a:p>
          <a:p>
            <a:pPr marL="285750" indent="-285750">
              <a:buFont typeface="Arial" panose="020B0604020202020204" pitchFamily="34" charset="0"/>
              <a:buChar char="•"/>
            </a:pPr>
            <a:r>
              <a:rPr lang="en-CA" sz="1600" dirty="0" smtClean="0"/>
              <a:t>Student Life</a:t>
            </a:r>
          </a:p>
          <a:p>
            <a:pPr marL="285750" indent="-285750">
              <a:buFont typeface="Arial" panose="020B0604020202020204" pitchFamily="34" charset="0"/>
              <a:buChar char="•"/>
            </a:pPr>
            <a:r>
              <a:rPr lang="en-CA" sz="1600" dirty="0" smtClean="0"/>
              <a:t>Simcoe Hall – VP Divisions / </a:t>
            </a:r>
            <a:r>
              <a:rPr lang="en-US" sz="1600" dirty="0" smtClean="0"/>
              <a:t>Portfolios</a:t>
            </a:r>
            <a:endParaRPr lang="en-CA" sz="1600" dirty="0" smtClean="0"/>
          </a:p>
          <a:p>
            <a:pPr marL="285750" indent="-285750">
              <a:buFont typeface="Arial" panose="020B0604020202020204" pitchFamily="34" charset="0"/>
              <a:buChar char="•"/>
            </a:pPr>
            <a:r>
              <a:rPr lang="en-CA" sz="1600" dirty="0" smtClean="0"/>
              <a:t>U of T Schools</a:t>
            </a:r>
          </a:p>
          <a:p>
            <a:pPr marL="285750" indent="-285750">
              <a:buFont typeface="Arial" panose="020B0604020202020204" pitchFamily="34" charset="0"/>
              <a:buChar char="•"/>
            </a:pPr>
            <a:r>
              <a:rPr lang="en-CA" sz="1600" dirty="0" smtClean="0"/>
              <a:t>School of Continue Studies</a:t>
            </a:r>
          </a:p>
          <a:p>
            <a:pPr marL="285750" indent="-285750">
              <a:buFont typeface="Arial" panose="020B0604020202020204" pitchFamily="34" charset="0"/>
              <a:buChar char="•"/>
            </a:pPr>
            <a:r>
              <a:rPr lang="en-CA" sz="1600" dirty="0" smtClean="0"/>
              <a:t>University Advancement (DUA)</a:t>
            </a:r>
          </a:p>
          <a:p>
            <a:endParaRPr lang="en-CA" sz="1600" dirty="0" smtClean="0"/>
          </a:p>
          <a:p>
            <a:endParaRPr lang="en-CA" dirty="0" smtClean="0"/>
          </a:p>
          <a:p>
            <a:pPr marL="742950" lvl="1" indent="-285750">
              <a:buFont typeface="Arial" panose="020B0604020202020204" pitchFamily="34" charset="0"/>
              <a:buChar char="•"/>
            </a:pPr>
            <a:endParaRPr lang="en-CA" dirty="0" smtClean="0"/>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3230814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9412" y="609600"/>
            <a:ext cx="9287512" cy="457200"/>
          </a:xfrm>
        </p:spPr>
        <p:txBody>
          <a:bodyPr rtlCol="0">
            <a:noAutofit/>
          </a:bodyPr>
          <a:lstStyle/>
          <a:p>
            <a:pPr rtl="0"/>
            <a:r>
              <a:rPr lang="en-GB" sz="2800" b="1" dirty="0" smtClean="0"/>
              <a:t>Departments In Planning / Network Upgrade Stage</a:t>
            </a:r>
            <a:endParaRPr lang="en-US" sz="2800" b="1" dirty="0"/>
          </a:p>
        </p:txBody>
      </p:sp>
      <p:sp>
        <p:nvSpPr>
          <p:cNvPr id="8" name="TextBox 7"/>
          <p:cNvSpPr txBox="1"/>
          <p:nvPr/>
        </p:nvSpPr>
        <p:spPr>
          <a:xfrm>
            <a:off x="1446212" y="1676400"/>
            <a:ext cx="6096000" cy="3354765"/>
          </a:xfrm>
          <a:prstGeom prst="rect">
            <a:avLst/>
          </a:prstGeom>
          <a:noFill/>
        </p:spPr>
        <p:txBody>
          <a:bodyPr wrap="square" rtlCol="0">
            <a:spAutoFit/>
          </a:bodyPr>
          <a:lstStyle/>
          <a:p>
            <a:pPr marL="285750" indent="-285750">
              <a:buFont typeface="Arial" panose="020B0604020202020204" pitchFamily="34" charset="0"/>
              <a:buChar char="•"/>
            </a:pPr>
            <a:r>
              <a:rPr lang="en-US" dirty="0" err="1"/>
              <a:t>Dalla</a:t>
            </a:r>
            <a:r>
              <a:rPr lang="en-US" dirty="0"/>
              <a:t> Lana School of Public </a:t>
            </a:r>
            <a:r>
              <a:rPr lang="en-US" dirty="0" smtClean="0"/>
              <a:t>Health</a:t>
            </a:r>
          </a:p>
          <a:p>
            <a:pPr marL="285750" indent="-285750">
              <a:buFont typeface="Arial" panose="020B0604020202020204" pitchFamily="34" charset="0"/>
              <a:buChar char="•"/>
            </a:pPr>
            <a:r>
              <a:rPr lang="en-US" dirty="0"/>
              <a:t>Institute of Health Policy, Management and </a:t>
            </a:r>
            <a:r>
              <a:rPr lang="en-US" dirty="0" smtClean="0"/>
              <a:t>Evaluation</a:t>
            </a:r>
          </a:p>
          <a:p>
            <a:pPr marL="285750" indent="-285750">
              <a:buFont typeface="Arial" panose="020B0604020202020204" pitchFamily="34" charset="0"/>
              <a:buChar char="•"/>
            </a:pPr>
            <a:r>
              <a:rPr lang="en-CA" dirty="0" smtClean="0"/>
              <a:t>Robarts Library</a:t>
            </a:r>
          </a:p>
          <a:p>
            <a:pPr marL="285750" indent="-285750">
              <a:buFont typeface="Arial" panose="020B0604020202020204" pitchFamily="34" charset="0"/>
              <a:buChar char="•"/>
            </a:pPr>
            <a:r>
              <a:rPr lang="en-US" dirty="0"/>
              <a:t>Faculty of </a:t>
            </a:r>
            <a:r>
              <a:rPr lang="en-US" dirty="0" smtClean="0"/>
              <a:t>Pharmacy</a:t>
            </a:r>
          </a:p>
          <a:p>
            <a:pPr marL="285750" indent="-285750">
              <a:buFont typeface="Arial" panose="020B0604020202020204" pitchFamily="34" charset="0"/>
              <a:buChar char="•"/>
            </a:pPr>
            <a:r>
              <a:rPr lang="en-US" dirty="0"/>
              <a:t>Faculty </a:t>
            </a:r>
            <a:r>
              <a:rPr lang="en-US" dirty="0" smtClean="0"/>
              <a:t>of Medicine</a:t>
            </a:r>
          </a:p>
          <a:p>
            <a:pPr marL="285750" indent="-285750">
              <a:buFont typeface="Arial" panose="020B0604020202020204" pitchFamily="34" charset="0"/>
              <a:buChar char="•"/>
            </a:pPr>
            <a:r>
              <a:rPr lang="en-CA" dirty="0" smtClean="0"/>
              <a:t>Hart House</a:t>
            </a:r>
          </a:p>
          <a:p>
            <a:pPr marL="285750" indent="-285750">
              <a:buFont typeface="Arial" panose="020B0604020202020204" pitchFamily="34" charset="0"/>
              <a:buChar char="•"/>
            </a:pPr>
            <a:r>
              <a:rPr lang="en-CA" dirty="0" smtClean="0"/>
              <a:t>Faculty of Arts &amp; Science - Dept</a:t>
            </a:r>
            <a:r>
              <a:rPr lang="en-CA" dirty="0"/>
              <a:t>. of Chemistry</a:t>
            </a:r>
          </a:p>
          <a:p>
            <a:pPr marL="285750" indent="-285750">
              <a:buFont typeface="Arial" panose="020B0604020202020204" pitchFamily="34" charset="0"/>
              <a:buChar char="•"/>
            </a:pPr>
            <a:endParaRPr lang="en-CA" dirty="0" smtClean="0"/>
          </a:p>
          <a:p>
            <a:pPr marL="285750" indent="-285750">
              <a:buFont typeface="Arial" panose="020B0604020202020204" pitchFamily="34" charset="0"/>
              <a:buChar char="•"/>
            </a:pPr>
            <a:endParaRPr lang="en-CA" sz="1600" dirty="0" smtClean="0"/>
          </a:p>
          <a:p>
            <a:endParaRPr lang="en-CA" dirty="0" smtClean="0"/>
          </a:p>
          <a:p>
            <a:pPr marL="742950" lvl="1" indent="-285750">
              <a:buFont typeface="Arial" panose="020B0604020202020204" pitchFamily="34" charset="0"/>
              <a:buChar char="•"/>
            </a:pPr>
            <a:endParaRPr lang="en-CA" b="1" dirty="0" smtClean="0"/>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4268783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8011" y="381000"/>
            <a:ext cx="9220201" cy="1371600"/>
          </a:xfrm>
        </p:spPr>
        <p:txBody>
          <a:bodyPr rtlCol="0"/>
          <a:lstStyle/>
          <a:p>
            <a:r>
              <a:rPr lang="en-US" smtClean="0">
                <a:latin typeface="Calibri" panose="020F0502020204030204" pitchFamily="34" charset="0"/>
              </a:rPr>
              <a:t>Top 7 </a:t>
            </a:r>
            <a:r>
              <a:rPr lang="en-US" dirty="0" smtClean="0">
                <a:latin typeface="Calibri" panose="020F0502020204030204" pitchFamily="34" charset="0"/>
              </a:rPr>
              <a:t>U of T Units with the Most Centrex Lines</a:t>
            </a:r>
            <a:endParaRPr lang="en-US" dirty="0">
              <a:latin typeface="Calibri" panose="020F0502020204030204" pitchFamily="34" charset="0"/>
            </a:endParaRPr>
          </a:p>
        </p:txBody>
      </p:sp>
      <p:sp>
        <p:nvSpPr>
          <p:cNvPr id="3" name="Content Placeholder 2"/>
          <p:cNvSpPr>
            <a:spLocks noGrp="1"/>
          </p:cNvSpPr>
          <p:nvPr>
            <p:ph sz="half" idx="1"/>
          </p:nvPr>
        </p:nvSpPr>
        <p:spPr>
          <a:xfrm>
            <a:off x="608012" y="2067305"/>
            <a:ext cx="4343400" cy="3810001"/>
          </a:xfrm>
        </p:spPr>
        <p:txBody>
          <a:bodyPr rtlCol="0">
            <a:normAutofit/>
          </a:bodyPr>
          <a:lstStyle/>
          <a:p>
            <a:pPr rtl="0"/>
            <a:r>
              <a:rPr lang="x-none" sz="2000" dirty="0" err="1" smtClean="0"/>
              <a:t>Rotman</a:t>
            </a:r>
            <a:r>
              <a:rPr lang="x-none" sz="2000" dirty="0" smtClean="0"/>
              <a:t> migrated first pilot group on April 16</a:t>
            </a:r>
            <a:r>
              <a:rPr lang="x-none" sz="2000" baseline="30000" dirty="0" smtClean="0"/>
              <a:t>th</a:t>
            </a:r>
            <a:endParaRPr lang="x-none" sz="2000" dirty="0" smtClean="0"/>
          </a:p>
          <a:p>
            <a:pPr rtl="0"/>
            <a:r>
              <a:rPr lang="en-GB" sz="2000" dirty="0" smtClean="0"/>
              <a:t>OISE will begin migrating the first two groups in May</a:t>
            </a:r>
          </a:p>
          <a:p>
            <a:pPr rtl="0"/>
            <a:r>
              <a:rPr lang="en-GB" sz="2000" dirty="0" smtClean="0"/>
              <a:t>F&amp;S will begin phase 1 migration in May</a:t>
            </a:r>
          </a:p>
          <a:p>
            <a:pPr rtl="0"/>
            <a:r>
              <a:rPr lang="en-GB" sz="2000" dirty="0" smtClean="0"/>
              <a:t>DUA is targeting phase 1 migration in May</a:t>
            </a:r>
            <a:endParaRPr lang="en-GB" sz="2000" dirty="0"/>
          </a:p>
        </p:txBody>
      </p:sp>
      <p:graphicFrame>
        <p:nvGraphicFramePr>
          <p:cNvPr id="9" name="Content Placeholder 8" descr="Sample table with 3 columns, 4 rows" title="Table"/>
          <p:cNvGraphicFramePr>
            <a:graphicFrameLocks noGrp="1"/>
          </p:cNvGraphicFramePr>
          <p:nvPr>
            <p:ph sz="half" idx="2"/>
            <p:extLst>
              <p:ext uri="{D42A27DB-BD31-4B8C-83A1-F6EECF244321}">
                <p14:modId xmlns:p14="http://schemas.microsoft.com/office/powerpoint/2010/main" val="3752179120"/>
              </p:ext>
            </p:extLst>
          </p:nvPr>
        </p:nvGraphicFramePr>
        <p:xfrm>
          <a:off x="5408612" y="1524000"/>
          <a:ext cx="6248402" cy="4481340"/>
        </p:xfrm>
        <a:graphic>
          <a:graphicData uri="http://schemas.openxmlformats.org/drawingml/2006/table">
            <a:tbl>
              <a:tblPr firstRow="1" bandRow="1">
                <a:tableStyleId>{073A0DAA-6AF3-43AB-8588-CEC1D06C72B9}</a:tableStyleId>
              </a:tblPr>
              <a:tblGrid>
                <a:gridCol w="2876187">
                  <a:extLst>
                    <a:ext uri="{9D8B030D-6E8A-4147-A177-3AD203B41FA5}">
                      <a16:colId xmlns:a16="http://schemas.microsoft.com/office/drawing/2014/main" xmlns="" val="20000"/>
                    </a:ext>
                  </a:extLst>
                </a:gridCol>
                <a:gridCol w="3372215">
                  <a:extLst>
                    <a:ext uri="{9D8B030D-6E8A-4147-A177-3AD203B41FA5}">
                      <a16:colId xmlns:a16="http://schemas.microsoft.com/office/drawing/2014/main" xmlns="" val="20001"/>
                    </a:ext>
                  </a:extLst>
                </a:gridCol>
              </a:tblGrid>
              <a:tr h="363143">
                <a:tc>
                  <a:txBody>
                    <a:bodyPr/>
                    <a:lstStyle/>
                    <a:p>
                      <a:pPr rtl="0"/>
                      <a:r>
                        <a:rPr lang="en-CA" dirty="0" smtClean="0"/>
                        <a:t>Department</a:t>
                      </a:r>
                      <a:endParaRPr lang="en-US" dirty="0"/>
                    </a:p>
                  </a:txBody>
                  <a:tcPr anchor="ctr"/>
                </a:tc>
                <a:tc>
                  <a:txBody>
                    <a:bodyPr/>
                    <a:lstStyle/>
                    <a:p>
                      <a:pPr algn="ctr" rtl="0"/>
                      <a:r>
                        <a:rPr lang="x-none" dirty="0" smtClean="0"/>
                        <a:t>Number of Centrex Lines</a:t>
                      </a:r>
                      <a:endParaRPr lang="en-US" dirty="0"/>
                    </a:p>
                  </a:txBody>
                  <a:tcPr anchor="ctr"/>
                </a:tc>
                <a:extLst>
                  <a:ext uri="{0D108BD9-81ED-4DB2-BD59-A6C34878D82A}">
                    <a16:rowId xmlns:a16="http://schemas.microsoft.com/office/drawing/2014/main" xmlns="" val="10000"/>
                  </a:ext>
                </a:extLst>
              </a:tr>
              <a:tr h="567084">
                <a:tc>
                  <a:txBody>
                    <a:bodyPr/>
                    <a:lstStyle/>
                    <a:p>
                      <a:pPr rtl="0"/>
                      <a:r>
                        <a:rPr lang="en-CA" dirty="0" smtClean="0"/>
                        <a:t>Faculty of Arts &amp; Science</a:t>
                      </a:r>
                      <a:endParaRPr lang="en-US" dirty="0"/>
                    </a:p>
                  </a:txBody>
                  <a:tcPr anchor="ctr"/>
                </a:tc>
                <a:tc>
                  <a:txBody>
                    <a:bodyPr/>
                    <a:lstStyle/>
                    <a:p>
                      <a:pPr algn="ctr" rtl="0"/>
                      <a:r>
                        <a:rPr lang="en-CA" dirty="0" smtClean="0"/>
                        <a:t>2000+</a:t>
                      </a:r>
                      <a:endParaRPr lang="en-US" dirty="0"/>
                    </a:p>
                  </a:txBody>
                  <a:tcPr anchor="ctr"/>
                </a:tc>
                <a:extLst>
                  <a:ext uri="{0D108BD9-81ED-4DB2-BD59-A6C34878D82A}">
                    <a16:rowId xmlns:a16="http://schemas.microsoft.com/office/drawing/2014/main" xmlns="" val="2636029835"/>
                  </a:ext>
                </a:extLst>
              </a:tr>
              <a:tr h="56708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smtClean="0"/>
                        <a:t>Faculty of Medicine</a:t>
                      </a:r>
                      <a:endParaRPr lang="en-US" dirty="0" smtClean="0"/>
                    </a:p>
                  </a:txBody>
                  <a:tcPr anchor="ctr"/>
                </a:tc>
                <a:tc>
                  <a:txBody>
                    <a:bodyPr/>
                    <a:lstStyle/>
                    <a:p>
                      <a:pPr algn="ctr" rtl="0"/>
                      <a:r>
                        <a:rPr lang="en-CA" dirty="0" smtClean="0"/>
                        <a:t>1000+</a:t>
                      </a:r>
                      <a:endParaRPr lang="en-US" dirty="0"/>
                    </a:p>
                  </a:txBody>
                  <a:tcPr anchor="ctr"/>
                </a:tc>
                <a:extLst>
                  <a:ext uri="{0D108BD9-81ED-4DB2-BD59-A6C34878D82A}">
                    <a16:rowId xmlns:a16="http://schemas.microsoft.com/office/drawing/2014/main" xmlns="" val="3970253830"/>
                  </a:ext>
                </a:extLst>
              </a:tr>
              <a:tr h="567084">
                <a:tc>
                  <a:txBody>
                    <a:bodyPr/>
                    <a:lstStyle/>
                    <a:p>
                      <a:pPr rtl="0"/>
                      <a:r>
                        <a:rPr lang="x-none" dirty="0" err="1" smtClean="0"/>
                        <a:t>Rotman</a:t>
                      </a:r>
                      <a:r>
                        <a:rPr lang="x-none" dirty="0" smtClean="0"/>
                        <a:t> School of Management</a:t>
                      </a:r>
                      <a:endParaRPr lang="en-US" dirty="0"/>
                    </a:p>
                  </a:txBody>
                  <a:tcPr anchor="ctr"/>
                </a:tc>
                <a:tc>
                  <a:txBody>
                    <a:bodyPr/>
                    <a:lstStyle/>
                    <a:p>
                      <a:pPr algn="ctr" rtl="0"/>
                      <a:r>
                        <a:rPr lang="x-none" dirty="0" smtClean="0"/>
                        <a:t>600+</a:t>
                      </a:r>
                      <a:endParaRPr lang="en-US" dirty="0"/>
                    </a:p>
                  </a:txBody>
                  <a:tcPr anchor="ctr"/>
                </a:tc>
                <a:extLst>
                  <a:ext uri="{0D108BD9-81ED-4DB2-BD59-A6C34878D82A}">
                    <a16:rowId xmlns:a16="http://schemas.microsoft.com/office/drawing/2014/main" xmlns="" val="10001"/>
                  </a:ext>
                </a:extLst>
              </a:tr>
              <a:tr h="567084">
                <a:tc>
                  <a:txBody>
                    <a:bodyPr/>
                    <a:lstStyle/>
                    <a:p>
                      <a:pPr rtl="0"/>
                      <a:r>
                        <a:rPr lang="x-none" dirty="0" smtClean="0"/>
                        <a:t>OISE</a:t>
                      </a:r>
                      <a:endParaRPr lang="en-US" dirty="0"/>
                    </a:p>
                  </a:txBody>
                  <a:tcPr anchor="ctr"/>
                </a:tc>
                <a:tc>
                  <a:txBody>
                    <a:bodyPr/>
                    <a:lstStyle/>
                    <a:p>
                      <a:pPr algn="ctr" rtl="0"/>
                      <a:r>
                        <a:rPr lang="x-none" dirty="0" smtClean="0"/>
                        <a:t>500+</a:t>
                      </a:r>
                      <a:endParaRPr lang="en-US" dirty="0"/>
                    </a:p>
                  </a:txBody>
                  <a:tcPr anchor="ctr"/>
                </a:tc>
                <a:extLst>
                  <a:ext uri="{0D108BD9-81ED-4DB2-BD59-A6C34878D82A}">
                    <a16:rowId xmlns:a16="http://schemas.microsoft.com/office/drawing/2014/main" xmlns="" val="10002"/>
                  </a:ext>
                </a:extLst>
              </a:tr>
              <a:tr h="567084">
                <a:tc>
                  <a:txBody>
                    <a:bodyPr/>
                    <a:lstStyle/>
                    <a:p>
                      <a:pPr rtl="0"/>
                      <a:r>
                        <a:rPr lang="x-none" dirty="0" smtClean="0"/>
                        <a:t>Facilities</a:t>
                      </a:r>
                      <a:r>
                        <a:rPr lang="x-none" baseline="0" dirty="0" smtClean="0"/>
                        <a:t> &amp; Services</a:t>
                      </a:r>
                      <a:endParaRPr lang="en-US" dirty="0"/>
                    </a:p>
                  </a:txBody>
                  <a:tcPr anchor="ctr"/>
                </a:tc>
                <a:tc>
                  <a:txBody>
                    <a:bodyPr/>
                    <a:lstStyle/>
                    <a:p>
                      <a:pPr algn="ctr" rtl="0"/>
                      <a:r>
                        <a:rPr lang="x-none" dirty="0" smtClean="0"/>
                        <a:t>500+</a:t>
                      </a:r>
                      <a:endParaRPr lang="en-US" dirty="0"/>
                    </a:p>
                  </a:txBody>
                  <a:tcPr anchor="ctr"/>
                </a:tc>
                <a:extLst>
                  <a:ext uri="{0D108BD9-81ED-4DB2-BD59-A6C34878D82A}">
                    <a16:rowId xmlns:a16="http://schemas.microsoft.com/office/drawing/2014/main" xmlns="" val="10003"/>
                  </a:ext>
                </a:extLst>
              </a:tr>
              <a:tr h="567084">
                <a:tc>
                  <a:txBody>
                    <a:bodyPr/>
                    <a:lstStyle/>
                    <a:p>
                      <a:pPr rtl="0"/>
                      <a:r>
                        <a:rPr lang="en-CA" dirty="0" smtClean="0"/>
                        <a:t>Robarts Library</a:t>
                      </a:r>
                      <a:endParaRPr lang="en-US" dirty="0"/>
                    </a:p>
                  </a:txBody>
                  <a:tcPr anchor="ctr"/>
                </a:tc>
                <a:tc>
                  <a:txBody>
                    <a:bodyPr/>
                    <a:lstStyle/>
                    <a:p>
                      <a:pPr algn="ctr" rtl="0"/>
                      <a:r>
                        <a:rPr lang="en-CA" dirty="0" smtClean="0"/>
                        <a:t>400+</a:t>
                      </a:r>
                      <a:endParaRPr lang="en-US" dirty="0"/>
                    </a:p>
                  </a:txBody>
                  <a:tcPr anchor="ctr"/>
                </a:tc>
                <a:extLst>
                  <a:ext uri="{0D108BD9-81ED-4DB2-BD59-A6C34878D82A}">
                    <a16:rowId xmlns:a16="http://schemas.microsoft.com/office/drawing/2014/main" xmlns="" val="2502550707"/>
                  </a:ext>
                </a:extLst>
              </a:tr>
              <a:tr h="567084">
                <a:tc>
                  <a:txBody>
                    <a:bodyPr/>
                    <a:lstStyle/>
                    <a:p>
                      <a:pPr rtl="0"/>
                      <a:r>
                        <a:rPr lang="en-CA" dirty="0" smtClean="0"/>
                        <a:t>Division of University</a:t>
                      </a:r>
                      <a:r>
                        <a:rPr lang="en-CA" baseline="0" dirty="0" smtClean="0"/>
                        <a:t> Advancement (DUA)</a:t>
                      </a:r>
                      <a:endParaRPr lang="en-US" dirty="0"/>
                    </a:p>
                  </a:txBody>
                  <a:tcPr anchor="ctr"/>
                </a:tc>
                <a:tc>
                  <a:txBody>
                    <a:bodyPr/>
                    <a:lstStyle/>
                    <a:p>
                      <a:pPr algn="ctr" rtl="0"/>
                      <a:r>
                        <a:rPr lang="en-CA" dirty="0" smtClean="0"/>
                        <a:t>275</a:t>
                      </a:r>
                      <a:endParaRPr lang="en-US" dirty="0"/>
                    </a:p>
                  </a:txBody>
                  <a:tcPr anchor="ctr"/>
                </a:tc>
                <a:extLst>
                  <a:ext uri="{0D108BD9-81ED-4DB2-BD59-A6C34878D82A}">
                    <a16:rowId xmlns:a16="http://schemas.microsoft.com/office/drawing/2014/main" xmlns="" val="1689616648"/>
                  </a:ext>
                </a:extLst>
              </a:tr>
            </a:tbl>
          </a:graphicData>
        </a:graphic>
      </p:graphicFrame>
    </p:spTree>
    <p:extLst>
      <p:ext uri="{BB962C8B-B14F-4D97-AF65-F5344CB8AC3E}">
        <p14:creationId xmlns:p14="http://schemas.microsoft.com/office/powerpoint/2010/main" val="4206988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455612" y="76200"/>
            <a:ext cx="9144001" cy="914400"/>
          </a:xfrm>
        </p:spPr>
        <p:txBody>
          <a:bodyPr rtlCol="0"/>
          <a:lstStyle/>
          <a:p>
            <a:pPr rtl="0"/>
            <a:r>
              <a:rPr lang="x-none" dirty="0" smtClean="0"/>
              <a:t>Centrex to VoIP Migration Process</a:t>
            </a:r>
            <a:endParaRPr lang="en-US" dirty="0"/>
          </a:p>
        </p:txBody>
      </p:sp>
      <p:graphicFrame>
        <p:nvGraphicFramePr>
          <p:cNvPr id="3" name="Content Placeholder 2" descr="Alternating Flow" title="SmartArt"/>
          <p:cNvGraphicFramePr>
            <a:graphicFrameLocks noGrp="1"/>
          </p:cNvGraphicFramePr>
          <p:nvPr>
            <p:ph idx="1"/>
            <p:extLst>
              <p:ext uri="{D42A27DB-BD31-4B8C-83A1-F6EECF244321}">
                <p14:modId xmlns:p14="http://schemas.microsoft.com/office/powerpoint/2010/main" val="2391592810"/>
              </p:ext>
            </p:extLst>
          </p:nvPr>
        </p:nvGraphicFramePr>
        <p:xfrm>
          <a:off x="728344" y="1295400"/>
          <a:ext cx="10820399"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62238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igital Blue Tunnel 16x9">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2786175_TF02895261" id="{09871225-3C89-4965-9994-3C1727E7602C}" vid="{4AD81417-1316-475F-B518-906C0D665D5C}"/>
    </a:ext>
  </a:extLst>
</a:theme>
</file>

<file path=ppt/theme/theme2.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Digital Blue Tunnel">
      <a:dk1>
        <a:srgbClr val="000000"/>
      </a:dk1>
      <a:lt1>
        <a:sysClr val="window" lastClr="FFFFFF"/>
      </a:lt1>
      <a:dk2>
        <a:srgbClr val="001027"/>
      </a:dk2>
      <a:lt2>
        <a:srgbClr val="C1EBF7"/>
      </a:lt2>
      <a:accent1>
        <a:srgbClr val="56C5FF"/>
      </a:accent1>
      <a:accent2>
        <a:srgbClr val="4BB836"/>
      </a:accent2>
      <a:accent3>
        <a:srgbClr val="F8B004"/>
      </a:accent3>
      <a:accent4>
        <a:srgbClr val="972ACD"/>
      </a:accent4>
      <a:accent5>
        <a:srgbClr val="F86E24"/>
      </a:accent5>
      <a:accent6>
        <a:srgbClr val="DB30C7"/>
      </a:accent6>
      <a:hlink>
        <a:srgbClr val="F8B004"/>
      </a:hlink>
      <a:folHlink>
        <a:srgbClr val="969696"/>
      </a:folHlink>
    </a:clrScheme>
    <a:fontScheme name="Corbel">
      <a:maj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DirectSourceMarket xmlns="4873beb7-5857-4685-be1f-d57550cc96cc" xsi:nil="true"/>
    <ApprovalStatus xmlns="4873beb7-5857-4685-be1f-d57550cc96cc">InProgress</ApprovalStatus>
    <MarketSpecific xmlns="4873beb7-5857-4685-be1f-d57550cc96cc">false</MarketSpecific>
    <LocComments xmlns="4873beb7-5857-4685-be1f-d57550cc96cc" xsi:nil="true"/>
    <ThumbnailAssetId xmlns="4873beb7-5857-4685-be1f-d57550cc96cc" xsi:nil="true"/>
    <PrimaryImageGen xmlns="4873beb7-5857-4685-be1f-d57550cc96cc">true</PrimaryImageGen>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1564227</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Take your audience through a digital tunnel where they'll  burst through to the other side and see the information you want to present. Show them lists, charts, tables, SmartArt,  and pictures using a variety of layouts in widescreen (16X9) format. This design works well for subjects on science and technology, computers, communication, and more.   
</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2012-05-11T02:04:00+00:00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UACurrentWords xmlns="4873beb7-5857-4685-be1f-d57550cc96cc" xsi:nil="true"/>
    <ArtSampleDocs xmlns="4873beb7-5857-4685-be1f-d57550cc96cc" xsi:nil="true"/>
    <UALocRecommendation xmlns="4873beb7-5857-4685-be1f-d57550cc96cc">Localize</UALocRecommendation>
    <Manager xmlns="4873beb7-5857-4685-be1f-d57550cc96cc" xsi:nil="true"/>
    <ShowIn xmlns="4873beb7-5857-4685-be1f-d57550cc96cc">Show everywhere</ShowIn>
    <UANotes xmlns="4873beb7-5857-4685-be1f-d57550cc96cc" xsi:nil="true"/>
    <TemplateStatus xmlns="4873beb7-5857-4685-be1f-d57550cc96cc">Complete</TemplateStatus>
    <InternalTagsTaxHTField0 xmlns="4873beb7-5857-4685-be1f-d57550cc96cc">
      <Terms xmlns="http://schemas.microsoft.com/office/infopath/2007/PartnerControls"/>
    </InternalTagsTaxHTField0>
    <CSXHash xmlns="4873beb7-5857-4685-be1f-d57550cc96cc" xsi:nil="true"/>
    <Downloads xmlns="4873beb7-5857-4685-be1f-d57550cc96cc">0</Downloads>
    <VoteCount xmlns="4873beb7-5857-4685-be1f-d57550cc96cc" xsi:nil="true"/>
    <OOCacheId xmlns="4873beb7-5857-4685-be1f-d57550cc96cc" xsi:nil="true"/>
    <IsDeleted xmlns="4873beb7-5857-4685-be1f-d57550cc96cc">false</IsDeleted>
    <AssetExpire xmlns="4873beb7-5857-4685-be1f-d57550cc96cc">2029-01-01T08:00:00+00:00</AssetExpire>
    <DSATActionTaken xmlns="4873beb7-5857-4685-be1f-d57550cc96cc" xsi:nil="true"/>
    <CSXSubmissionMarket xmlns="4873beb7-5857-4685-be1f-d57550cc96cc" xsi:nil="true"/>
    <TPExecutable xmlns="4873beb7-5857-4685-be1f-d57550cc96cc" xsi:nil="true"/>
    <SubmitterId xmlns="4873beb7-5857-4685-be1f-d57550cc96cc" xsi:nil="true"/>
    <EditorialTags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TP102895246</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835483</LocLastLocAttemptVersionLookup>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TaxCatchAll xmlns="4873beb7-5857-4685-be1f-d57550cc96cc"/>
    <Markets xmlns="4873beb7-5857-4685-be1f-d57550cc96cc"/>
    <UAProjectedTotalWords xmlns="4873beb7-5857-4685-be1f-d57550cc96cc" xsi:nil="true"/>
    <IntlLangReview xmlns="4873beb7-5857-4685-be1f-d57550cc96cc">false</IntlLangReview>
    <OutputCachingOn xmlns="4873beb7-5857-4685-be1f-d57550cc96cc">false</OutputCachingOn>
    <AverageRating xmlns="4873beb7-5857-4685-be1f-d57550cc96cc" xsi:nil="true"/>
    <APAuthor xmlns="4873beb7-5857-4685-be1f-d57550cc96cc">
      <UserInfo>
        <DisplayName>REDMOND\v-vaddu</DisplayName>
        <AccountId>2567</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OriginalRelease xmlns="4873beb7-5857-4685-be1f-d57550cc96cc">15</OriginalRelease>
    <TPLaunchHelpLinkType xmlns="4873beb7-5857-4685-be1f-d57550cc96cc">Template</TPLaunchHelpLinkType>
    <LocalizationTagsTaxHTField0 xmlns="4873beb7-5857-4685-be1f-d57550cc96cc">
      <Terms xmlns="http://schemas.microsoft.com/office/infopath/2007/PartnerControls"/>
    </LocalizationTagsTaxHTField0>
    <LocMarketGroupTiers2 xmlns="4873beb7-5857-4685-be1f-d57550cc96cc" xsi:nil="true"/>
  </documentManagement>
</p:properties>
</file>

<file path=customXml/item3.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2CCB507-0646-4A50-A4F7-7F385079D5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0E41224-0370-4595-877C-23316CD80004}">
  <ds:schemaRefs>
    <ds:schemaRef ds:uri="http://schemas.microsoft.com/office/2006/documentManagement/types"/>
    <ds:schemaRef ds:uri="http://schemas.microsoft.com/office/2006/metadata/properties"/>
    <ds:schemaRef ds:uri="http://www.w3.org/XML/1998/namespace"/>
    <ds:schemaRef ds:uri="http://purl.org/dc/dcmitype/"/>
    <ds:schemaRef ds:uri="http://purl.org/dc/elements/1.1/"/>
    <ds:schemaRef ds:uri="http://schemas.openxmlformats.org/package/2006/metadata/core-properties"/>
    <ds:schemaRef ds:uri="http://schemas.microsoft.com/office/infopath/2007/PartnerControls"/>
    <ds:schemaRef ds:uri="4873beb7-5857-4685-be1f-d57550cc96cc"/>
    <ds:schemaRef ds:uri="http://purl.org/dc/terms/"/>
  </ds:schemaRefs>
</ds:datastoreItem>
</file>

<file path=customXml/itemProps3.xml><?xml version="1.0" encoding="utf-8"?>
<ds:datastoreItem xmlns:ds="http://schemas.openxmlformats.org/officeDocument/2006/customXml" ds:itemID="{74228E6B-D70C-44BB-A81F-A245495F612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tf02895261</Template>
  <TotalTime>0</TotalTime>
  <Words>1313</Words>
  <Application>Microsoft Macintosh PowerPoint</Application>
  <PresentationFormat>Custom</PresentationFormat>
  <Paragraphs>222</Paragraphs>
  <Slides>15</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Calibri</vt:lpstr>
      <vt:lpstr>Corbel</vt:lpstr>
      <vt:lpstr>Mangal</vt:lpstr>
      <vt:lpstr>Wingdings</vt:lpstr>
      <vt:lpstr>Arial</vt:lpstr>
      <vt:lpstr>Digital Blue Tunnel 16x9</vt:lpstr>
      <vt:lpstr>U of T VoIP Project Updates – May 2018</vt:lpstr>
      <vt:lpstr>Discussion Topics</vt:lpstr>
      <vt:lpstr>Meet the VoIP Project Team / ITS,Telecommunications  </vt:lpstr>
      <vt:lpstr>Migration Progression Chart</vt:lpstr>
      <vt:lpstr>Departments Fully Migrated</vt:lpstr>
      <vt:lpstr>Departments In the Process of Migration</vt:lpstr>
      <vt:lpstr>Departments In Planning / Network Upgrade Stage</vt:lpstr>
      <vt:lpstr>Top 7 U of T Units with the Most Centrex Lines</vt:lpstr>
      <vt:lpstr>Centrex to VoIP Migration Process</vt:lpstr>
      <vt:lpstr>Some Network Considerations for VoIP</vt:lpstr>
      <vt:lpstr>PowerPoint Presentation</vt:lpstr>
      <vt:lpstr>VoIP Feature Highlights</vt:lpstr>
      <vt:lpstr>Enhancements of Telephony Services Projects </vt:lpstr>
      <vt:lpstr>Q &amp; A</vt:lpstr>
      <vt:lpstr>Add a Slide Title - 4</vt:lpstr>
    </vt:vector>
  </TitlesOfParts>
  <Manager/>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2018-04-25T13:59:05Z</dcterms:created>
  <dcterms:modified xsi:type="dcterms:W3CDTF">2018-05-03T14:25:34Z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